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8393"/>
    <a:srgbClr val="613205"/>
    <a:srgbClr val="FF8AD8"/>
    <a:srgbClr val="C1C1C1"/>
    <a:srgbClr val="941100"/>
    <a:srgbClr val="945200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47" autoAdjust="0"/>
    <p:restoredTop sz="94660"/>
  </p:normalViewPr>
  <p:slideViewPr>
    <p:cSldViewPr snapToGrid="0">
      <p:cViewPr>
        <p:scale>
          <a:sx n="162" d="100"/>
          <a:sy n="162" d="100"/>
        </p:scale>
        <p:origin x="-776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A3E419-D021-DE07-1930-D2E6BD65D9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350D926-F4F9-0403-9166-F1BF62D49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76329EA-3C0F-CD85-F89C-41201A6A2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513C-8767-4F66-95E1-873CA95FD3C6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940D4A5-D5BD-CCB9-5264-20FC6D3C3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805A045-E49B-B3A1-565B-4DC69F7C5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E4D5-37FB-4BC8-8303-9DA7FB486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9625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89B73B-DD1F-9C8D-1F94-E5D885E37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E778600-238B-16C5-27E4-E315A0874C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0CF5A83-10FA-96AD-75FB-5818BB48D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513C-8767-4F66-95E1-873CA95FD3C6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4BC9C4-496F-F922-2A1F-955D46CB7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33EBD8-732B-6F89-EE8D-4636C0888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E4D5-37FB-4BC8-8303-9DA7FB486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4013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5B797B3-03F4-3007-DF9B-E287FDABC3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91660BE-E071-3EAD-1430-5422514768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91933D-DF30-ACEE-562A-888828D56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513C-8767-4F66-95E1-873CA95FD3C6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7536CF-2C3F-D7A9-B40A-C75351E1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E469BF-ED1C-D579-927F-7583B2EE1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E4D5-37FB-4BC8-8303-9DA7FB486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1168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15A2BA-E31A-497B-25A9-CF28DB727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B1E8EC-EA1D-77C9-63A2-F3EC82EAA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E9FC50-A1F7-7C9D-E4B8-68B9EDF09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513C-8767-4F66-95E1-873CA95FD3C6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F645176-D233-154E-07CB-31EF5C2C7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C8846A-3EC8-88B7-82D2-B0CC454A6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E4D5-37FB-4BC8-8303-9DA7FB486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3614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EF4EE4-F618-214C-3ACC-304CF3B0E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570F355-F810-B4FD-A12E-13A3CBF522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89F3671-4757-E291-BD95-8250E59F8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513C-8767-4F66-95E1-873CA95FD3C6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930618-49D4-1EB1-B350-E3644796F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10BD53-D756-6DC9-0BC0-553A693B2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E4D5-37FB-4BC8-8303-9DA7FB486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874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9C254D-8F42-05D7-E4FC-90164B284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D3C934-5416-69E1-40D5-891B2D230B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B69A5CF-65AA-AC20-A225-8B89F8E6D7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CEBF72B-9625-0458-8844-5DFEF6F6B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513C-8767-4F66-95E1-873CA95FD3C6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03AE8D8-E908-80A3-B55F-4FBB3C158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D9B82F6-861C-8490-354A-2B50F7AD6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E4D5-37FB-4BC8-8303-9DA7FB486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2121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0873C0-B68E-5D8E-F69A-DDA595BE3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33D4663-5B22-96BF-1A4F-ECEE3A238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14CD780-A244-2808-8FAD-E4D4ACF2EA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3D3C6F6-4B1D-8F78-2072-FF3BCE39F0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5000023-0AF1-3969-30DC-36C32D9862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941122D-2A26-9997-B359-AED2B494D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513C-8767-4F66-95E1-873CA95FD3C6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C61DC05-FC9B-9F37-C4F5-591D06AF3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19A3BEA-5CA8-8EE7-9AD2-875B7F7DA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E4D5-37FB-4BC8-8303-9DA7FB486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2943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101EA5-DFBA-5F1A-A304-F423EE8CF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EE39593-6E2E-C437-C6EB-B44D99CAA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513C-8767-4F66-95E1-873CA95FD3C6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B2FD8B8-E65F-659D-1F81-06B89FC93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07B0E47-4B77-F625-FBAB-3F5CE9A9D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E4D5-37FB-4BC8-8303-9DA7FB486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5293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5B48B22-0A51-7937-A215-95A53291E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513C-8767-4F66-95E1-873CA95FD3C6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B22AD8F-B0E5-2A2D-003C-2655DAB3B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C0716DB-3944-EF09-8ABE-A40C5F7C4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E4D5-37FB-4BC8-8303-9DA7FB486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6360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F6778F-2515-5DE1-DB99-694B14036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68F620-7669-305E-691B-F2C0A6E70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2A42862-D2F4-144B-37FC-05F2EF0A94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30EEA43-B342-9BC5-7BDF-09AF1E105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513C-8767-4F66-95E1-873CA95FD3C6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FB53C82-EE88-9468-B0EC-BDA4044B3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EF9A6DD-C2FC-DCEE-741E-7B178E385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E4D5-37FB-4BC8-8303-9DA7FB486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171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DA0269-E1A9-A0CA-DDD6-1984B711C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96C437A-2917-BF99-FE4B-D4150FCFB6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6698F0D-B49A-B17A-6FF0-A834A53295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6167275-3FB8-A6AD-3484-CC9486E63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513C-8767-4F66-95E1-873CA95FD3C6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4C704B3-11D4-13DF-03F6-A01D257E3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E1764A8-67DD-C4DB-5CA5-9E5577F52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E4D5-37FB-4BC8-8303-9DA7FB486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0569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DE25EB8-13AD-168B-7438-1C3AE5AEE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A9D0DFD-7DF0-1C01-A48B-850DDD945B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95A4B0-6001-F62A-7761-D644D9FFBF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A513C-8767-4F66-95E1-873CA95FD3C6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172F0B8-C7F4-1AF2-C451-BCFAB831E7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4CA762-96DB-D621-DD48-7015B425DB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1E4D5-37FB-4BC8-8303-9DA7FB486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1545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e 15">
            <a:extLst>
              <a:ext uri="{FF2B5EF4-FFF2-40B4-BE49-F238E27FC236}">
                <a16:creationId xmlns:a16="http://schemas.microsoft.com/office/drawing/2014/main" id="{5C5A568F-0DA7-46FF-8417-872C03980579}"/>
              </a:ext>
            </a:extLst>
          </p:cNvPr>
          <p:cNvGrpSpPr/>
          <p:nvPr/>
        </p:nvGrpSpPr>
        <p:grpSpPr>
          <a:xfrm>
            <a:off x="398835" y="1588279"/>
            <a:ext cx="1238580" cy="377987"/>
            <a:chOff x="520995" y="2275367"/>
            <a:chExt cx="584791" cy="290623"/>
          </a:xfrm>
        </p:grpSpPr>
        <p:cxnSp>
          <p:nvCxnSpPr>
            <p:cNvPr id="12" name="Connecteur droit 11">
              <a:extLst>
                <a:ext uri="{FF2B5EF4-FFF2-40B4-BE49-F238E27FC236}">
                  <a16:creationId xmlns:a16="http://schemas.microsoft.com/office/drawing/2014/main" id="{ACFB6733-97CC-F307-1CC1-DAE39FF3C114}"/>
                </a:ext>
              </a:extLst>
            </p:cNvPr>
            <p:cNvCxnSpPr/>
            <p:nvPr/>
          </p:nvCxnSpPr>
          <p:spPr>
            <a:xfrm>
              <a:off x="520995" y="2275367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4FD207EA-4A0E-67CE-F627-73262FA670D2}"/>
                </a:ext>
              </a:extLst>
            </p:cNvPr>
            <p:cNvCxnSpPr/>
            <p:nvPr/>
          </p:nvCxnSpPr>
          <p:spPr>
            <a:xfrm>
              <a:off x="520995" y="2565990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BA2BB535-C8B9-2E32-E14B-E988CFCE7195}"/>
                </a:ext>
              </a:extLst>
            </p:cNvPr>
            <p:cNvCxnSpPr/>
            <p:nvPr/>
          </p:nvCxnSpPr>
          <p:spPr>
            <a:xfrm>
              <a:off x="1105786" y="2275367"/>
              <a:ext cx="0" cy="290623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A8AFA35C-2826-DFAE-8D6A-0E401F51B927}"/>
              </a:ext>
            </a:extLst>
          </p:cNvPr>
          <p:cNvGrpSpPr/>
          <p:nvPr/>
        </p:nvGrpSpPr>
        <p:grpSpPr>
          <a:xfrm>
            <a:off x="398835" y="844386"/>
            <a:ext cx="1238580" cy="401131"/>
            <a:chOff x="520995" y="2275367"/>
            <a:chExt cx="584791" cy="290623"/>
          </a:xfrm>
        </p:grpSpPr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EE248488-545D-1063-A90F-47EDFD4AF79E}"/>
                </a:ext>
              </a:extLst>
            </p:cNvPr>
            <p:cNvCxnSpPr/>
            <p:nvPr/>
          </p:nvCxnSpPr>
          <p:spPr>
            <a:xfrm>
              <a:off x="520995" y="2275367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id="{2FA844FD-95EC-8263-5B5E-5A602D9D722E}"/>
                </a:ext>
              </a:extLst>
            </p:cNvPr>
            <p:cNvCxnSpPr/>
            <p:nvPr/>
          </p:nvCxnSpPr>
          <p:spPr>
            <a:xfrm>
              <a:off x="520995" y="2565990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CDBCA485-E7A6-A90D-2304-DC3C7DF5EB3F}"/>
                </a:ext>
              </a:extLst>
            </p:cNvPr>
            <p:cNvCxnSpPr/>
            <p:nvPr/>
          </p:nvCxnSpPr>
          <p:spPr>
            <a:xfrm>
              <a:off x="1105786" y="2275367"/>
              <a:ext cx="0" cy="290623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C38405DB-E052-D314-8265-7D662E0FCBAD}"/>
              </a:ext>
            </a:extLst>
          </p:cNvPr>
          <p:cNvGrpSpPr/>
          <p:nvPr/>
        </p:nvGrpSpPr>
        <p:grpSpPr>
          <a:xfrm>
            <a:off x="398835" y="2298198"/>
            <a:ext cx="1238579" cy="379013"/>
            <a:chOff x="520995" y="2275367"/>
            <a:chExt cx="584791" cy="290623"/>
          </a:xfrm>
        </p:grpSpPr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45C4AE10-212E-9BB7-885E-203863565185}"/>
                </a:ext>
              </a:extLst>
            </p:cNvPr>
            <p:cNvCxnSpPr/>
            <p:nvPr/>
          </p:nvCxnSpPr>
          <p:spPr>
            <a:xfrm>
              <a:off x="520995" y="2275367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22">
              <a:extLst>
                <a:ext uri="{FF2B5EF4-FFF2-40B4-BE49-F238E27FC236}">
                  <a16:creationId xmlns:a16="http://schemas.microsoft.com/office/drawing/2014/main" id="{0A10BD19-6D83-E982-F8B2-016D2974897D}"/>
                </a:ext>
              </a:extLst>
            </p:cNvPr>
            <p:cNvCxnSpPr/>
            <p:nvPr/>
          </p:nvCxnSpPr>
          <p:spPr>
            <a:xfrm>
              <a:off x="520995" y="2565990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7A151AD9-6B42-65DF-A530-0088081CD568}"/>
                </a:ext>
              </a:extLst>
            </p:cNvPr>
            <p:cNvCxnSpPr/>
            <p:nvPr/>
          </p:nvCxnSpPr>
          <p:spPr>
            <a:xfrm>
              <a:off x="1105786" y="2275367"/>
              <a:ext cx="0" cy="290623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3A679E26-BEB7-45A4-AEDA-94A7730FFAE9}"/>
              </a:ext>
            </a:extLst>
          </p:cNvPr>
          <p:cNvGrpSpPr/>
          <p:nvPr/>
        </p:nvGrpSpPr>
        <p:grpSpPr>
          <a:xfrm>
            <a:off x="398835" y="5885234"/>
            <a:ext cx="1238579" cy="393965"/>
            <a:chOff x="520995" y="2275367"/>
            <a:chExt cx="584791" cy="290623"/>
          </a:xfrm>
        </p:grpSpPr>
        <p:cxnSp>
          <p:nvCxnSpPr>
            <p:cNvPr id="26" name="Connecteur droit 25">
              <a:extLst>
                <a:ext uri="{FF2B5EF4-FFF2-40B4-BE49-F238E27FC236}">
                  <a16:creationId xmlns:a16="http://schemas.microsoft.com/office/drawing/2014/main" id="{50BF2A2B-0204-8477-6038-37ED2B1F868C}"/>
                </a:ext>
              </a:extLst>
            </p:cNvPr>
            <p:cNvCxnSpPr/>
            <p:nvPr/>
          </p:nvCxnSpPr>
          <p:spPr>
            <a:xfrm>
              <a:off x="520995" y="2275367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>
              <a:extLst>
                <a:ext uri="{FF2B5EF4-FFF2-40B4-BE49-F238E27FC236}">
                  <a16:creationId xmlns:a16="http://schemas.microsoft.com/office/drawing/2014/main" id="{1F0DF8C1-D020-BEEB-B854-C2F8D28560E2}"/>
                </a:ext>
              </a:extLst>
            </p:cNvPr>
            <p:cNvCxnSpPr/>
            <p:nvPr/>
          </p:nvCxnSpPr>
          <p:spPr>
            <a:xfrm>
              <a:off x="520995" y="2565990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id="{457053F7-40C9-0DC5-9615-5978E07448BF}"/>
                </a:ext>
              </a:extLst>
            </p:cNvPr>
            <p:cNvCxnSpPr/>
            <p:nvPr/>
          </p:nvCxnSpPr>
          <p:spPr>
            <a:xfrm>
              <a:off x="1105786" y="2275367"/>
              <a:ext cx="0" cy="290623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15291F5D-FD95-B2D9-E105-6BB35FA43E1B}"/>
              </a:ext>
            </a:extLst>
          </p:cNvPr>
          <p:cNvGrpSpPr/>
          <p:nvPr/>
        </p:nvGrpSpPr>
        <p:grpSpPr>
          <a:xfrm>
            <a:off x="398835" y="5163626"/>
            <a:ext cx="1238579" cy="390866"/>
            <a:chOff x="520995" y="2275367"/>
            <a:chExt cx="584791" cy="290623"/>
          </a:xfrm>
        </p:grpSpPr>
        <p:cxnSp>
          <p:nvCxnSpPr>
            <p:cNvPr id="30" name="Connecteur droit 29">
              <a:extLst>
                <a:ext uri="{FF2B5EF4-FFF2-40B4-BE49-F238E27FC236}">
                  <a16:creationId xmlns:a16="http://schemas.microsoft.com/office/drawing/2014/main" id="{975AF5E0-A335-C1E3-12CC-9E261DF11BC0}"/>
                </a:ext>
              </a:extLst>
            </p:cNvPr>
            <p:cNvCxnSpPr/>
            <p:nvPr/>
          </p:nvCxnSpPr>
          <p:spPr>
            <a:xfrm>
              <a:off x="520995" y="2275367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30">
              <a:extLst>
                <a:ext uri="{FF2B5EF4-FFF2-40B4-BE49-F238E27FC236}">
                  <a16:creationId xmlns:a16="http://schemas.microsoft.com/office/drawing/2014/main" id="{6C2A40D3-05C4-A5D6-6073-989BB130C551}"/>
                </a:ext>
              </a:extLst>
            </p:cNvPr>
            <p:cNvCxnSpPr/>
            <p:nvPr/>
          </p:nvCxnSpPr>
          <p:spPr>
            <a:xfrm>
              <a:off x="520995" y="2565990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31">
              <a:extLst>
                <a:ext uri="{FF2B5EF4-FFF2-40B4-BE49-F238E27FC236}">
                  <a16:creationId xmlns:a16="http://schemas.microsoft.com/office/drawing/2014/main" id="{5A213CA4-0995-5B3D-2EC4-E89CCD66B9F9}"/>
                </a:ext>
              </a:extLst>
            </p:cNvPr>
            <p:cNvCxnSpPr/>
            <p:nvPr/>
          </p:nvCxnSpPr>
          <p:spPr>
            <a:xfrm>
              <a:off x="1105786" y="2275367"/>
              <a:ext cx="0" cy="290623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7AB0B632-2CBA-89A5-CA50-CEA86BBA50DC}"/>
              </a:ext>
            </a:extLst>
          </p:cNvPr>
          <p:cNvGrpSpPr/>
          <p:nvPr/>
        </p:nvGrpSpPr>
        <p:grpSpPr>
          <a:xfrm>
            <a:off x="398835" y="2978583"/>
            <a:ext cx="1238579" cy="412962"/>
            <a:chOff x="520995" y="2275367"/>
            <a:chExt cx="584791" cy="290623"/>
          </a:xfrm>
        </p:grpSpPr>
        <p:cxnSp>
          <p:nvCxnSpPr>
            <p:cNvPr id="34" name="Connecteur droit 33">
              <a:extLst>
                <a:ext uri="{FF2B5EF4-FFF2-40B4-BE49-F238E27FC236}">
                  <a16:creationId xmlns:a16="http://schemas.microsoft.com/office/drawing/2014/main" id="{ABBEF557-A868-81BC-CCEE-129B8AABD6DD}"/>
                </a:ext>
              </a:extLst>
            </p:cNvPr>
            <p:cNvCxnSpPr/>
            <p:nvPr/>
          </p:nvCxnSpPr>
          <p:spPr>
            <a:xfrm>
              <a:off x="520995" y="2275367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34">
              <a:extLst>
                <a:ext uri="{FF2B5EF4-FFF2-40B4-BE49-F238E27FC236}">
                  <a16:creationId xmlns:a16="http://schemas.microsoft.com/office/drawing/2014/main" id="{A134424D-9D94-357B-73C7-13D4033A401D}"/>
                </a:ext>
              </a:extLst>
            </p:cNvPr>
            <p:cNvCxnSpPr/>
            <p:nvPr/>
          </p:nvCxnSpPr>
          <p:spPr>
            <a:xfrm>
              <a:off x="520995" y="2565990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35">
              <a:extLst>
                <a:ext uri="{FF2B5EF4-FFF2-40B4-BE49-F238E27FC236}">
                  <a16:creationId xmlns:a16="http://schemas.microsoft.com/office/drawing/2014/main" id="{51C532B6-E3A9-0559-B583-E84EA034CEFC}"/>
                </a:ext>
              </a:extLst>
            </p:cNvPr>
            <p:cNvCxnSpPr/>
            <p:nvPr/>
          </p:nvCxnSpPr>
          <p:spPr>
            <a:xfrm>
              <a:off x="1105786" y="2275367"/>
              <a:ext cx="0" cy="290623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e 36">
            <a:extLst>
              <a:ext uri="{FF2B5EF4-FFF2-40B4-BE49-F238E27FC236}">
                <a16:creationId xmlns:a16="http://schemas.microsoft.com/office/drawing/2014/main" id="{D2A86B20-BD2D-F15B-C87E-4A19E1B102EA}"/>
              </a:ext>
            </a:extLst>
          </p:cNvPr>
          <p:cNvGrpSpPr/>
          <p:nvPr/>
        </p:nvGrpSpPr>
        <p:grpSpPr>
          <a:xfrm>
            <a:off x="398835" y="3769484"/>
            <a:ext cx="1238579" cy="406786"/>
            <a:chOff x="520995" y="2275367"/>
            <a:chExt cx="584791" cy="290623"/>
          </a:xfrm>
        </p:grpSpPr>
        <p:cxnSp>
          <p:nvCxnSpPr>
            <p:cNvPr id="38" name="Connecteur droit 37">
              <a:extLst>
                <a:ext uri="{FF2B5EF4-FFF2-40B4-BE49-F238E27FC236}">
                  <a16:creationId xmlns:a16="http://schemas.microsoft.com/office/drawing/2014/main" id="{F6EDA3B2-83C7-B926-EE8F-41F461DE67F0}"/>
                </a:ext>
              </a:extLst>
            </p:cNvPr>
            <p:cNvCxnSpPr/>
            <p:nvPr/>
          </p:nvCxnSpPr>
          <p:spPr>
            <a:xfrm>
              <a:off x="520995" y="2275367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cteur droit 38">
              <a:extLst>
                <a:ext uri="{FF2B5EF4-FFF2-40B4-BE49-F238E27FC236}">
                  <a16:creationId xmlns:a16="http://schemas.microsoft.com/office/drawing/2014/main" id="{57CF0A1B-1334-9421-A03E-97DAD0F01FAA}"/>
                </a:ext>
              </a:extLst>
            </p:cNvPr>
            <p:cNvCxnSpPr/>
            <p:nvPr/>
          </p:nvCxnSpPr>
          <p:spPr>
            <a:xfrm>
              <a:off x="520995" y="2565990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cteur droit 39">
              <a:extLst>
                <a:ext uri="{FF2B5EF4-FFF2-40B4-BE49-F238E27FC236}">
                  <a16:creationId xmlns:a16="http://schemas.microsoft.com/office/drawing/2014/main" id="{C871C465-E3CB-1A73-AC7A-7CC3380988DA}"/>
                </a:ext>
              </a:extLst>
            </p:cNvPr>
            <p:cNvCxnSpPr/>
            <p:nvPr/>
          </p:nvCxnSpPr>
          <p:spPr>
            <a:xfrm>
              <a:off x="1105786" y="2275367"/>
              <a:ext cx="0" cy="290623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e 40">
            <a:extLst>
              <a:ext uri="{FF2B5EF4-FFF2-40B4-BE49-F238E27FC236}">
                <a16:creationId xmlns:a16="http://schemas.microsoft.com/office/drawing/2014/main" id="{6A730FE9-CA58-EB88-583F-0F2DAB49F5D9}"/>
              </a:ext>
            </a:extLst>
          </p:cNvPr>
          <p:cNvGrpSpPr/>
          <p:nvPr/>
        </p:nvGrpSpPr>
        <p:grpSpPr>
          <a:xfrm>
            <a:off x="398835" y="4442209"/>
            <a:ext cx="1238579" cy="437845"/>
            <a:chOff x="520995" y="2275367"/>
            <a:chExt cx="584791" cy="290623"/>
          </a:xfrm>
        </p:grpSpPr>
        <p:cxnSp>
          <p:nvCxnSpPr>
            <p:cNvPr id="42" name="Connecteur droit 41">
              <a:extLst>
                <a:ext uri="{FF2B5EF4-FFF2-40B4-BE49-F238E27FC236}">
                  <a16:creationId xmlns:a16="http://schemas.microsoft.com/office/drawing/2014/main" id="{FD4A47A8-0C51-9040-FEC7-4467B8E1649A}"/>
                </a:ext>
              </a:extLst>
            </p:cNvPr>
            <p:cNvCxnSpPr/>
            <p:nvPr/>
          </p:nvCxnSpPr>
          <p:spPr>
            <a:xfrm>
              <a:off x="520995" y="2275367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cteur droit 42">
              <a:extLst>
                <a:ext uri="{FF2B5EF4-FFF2-40B4-BE49-F238E27FC236}">
                  <a16:creationId xmlns:a16="http://schemas.microsoft.com/office/drawing/2014/main" id="{C04E5362-DE74-04C7-C8B0-BCCCEF82EFA4}"/>
                </a:ext>
              </a:extLst>
            </p:cNvPr>
            <p:cNvCxnSpPr/>
            <p:nvPr/>
          </p:nvCxnSpPr>
          <p:spPr>
            <a:xfrm>
              <a:off x="520995" y="2565990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cteur droit 43">
              <a:extLst>
                <a:ext uri="{FF2B5EF4-FFF2-40B4-BE49-F238E27FC236}">
                  <a16:creationId xmlns:a16="http://schemas.microsoft.com/office/drawing/2014/main" id="{07B9189A-BFB6-C314-9D36-B6931FAE1607}"/>
                </a:ext>
              </a:extLst>
            </p:cNvPr>
            <p:cNvCxnSpPr/>
            <p:nvPr/>
          </p:nvCxnSpPr>
          <p:spPr>
            <a:xfrm>
              <a:off x="1105786" y="2275367"/>
              <a:ext cx="0" cy="290623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e 44">
            <a:extLst>
              <a:ext uri="{FF2B5EF4-FFF2-40B4-BE49-F238E27FC236}">
                <a16:creationId xmlns:a16="http://schemas.microsoft.com/office/drawing/2014/main" id="{1B78EFE7-93A6-71D4-6C75-27E93C2AB81C}"/>
              </a:ext>
            </a:extLst>
          </p:cNvPr>
          <p:cNvGrpSpPr/>
          <p:nvPr/>
        </p:nvGrpSpPr>
        <p:grpSpPr>
          <a:xfrm>
            <a:off x="1637414" y="1095767"/>
            <a:ext cx="1238578" cy="629621"/>
            <a:chOff x="520995" y="2275367"/>
            <a:chExt cx="584791" cy="290623"/>
          </a:xfrm>
        </p:grpSpPr>
        <p:cxnSp>
          <p:nvCxnSpPr>
            <p:cNvPr id="46" name="Connecteur droit 45">
              <a:extLst>
                <a:ext uri="{FF2B5EF4-FFF2-40B4-BE49-F238E27FC236}">
                  <a16:creationId xmlns:a16="http://schemas.microsoft.com/office/drawing/2014/main" id="{A54E5054-0574-F8CD-D5FA-FDFFA2506FC7}"/>
                </a:ext>
              </a:extLst>
            </p:cNvPr>
            <p:cNvCxnSpPr/>
            <p:nvPr/>
          </p:nvCxnSpPr>
          <p:spPr>
            <a:xfrm>
              <a:off x="520995" y="2275367"/>
              <a:ext cx="584791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eur droit 46">
              <a:extLst>
                <a:ext uri="{FF2B5EF4-FFF2-40B4-BE49-F238E27FC236}">
                  <a16:creationId xmlns:a16="http://schemas.microsoft.com/office/drawing/2014/main" id="{2E975A1A-5162-6521-FC07-D71A3AF5D8CC}"/>
                </a:ext>
              </a:extLst>
            </p:cNvPr>
            <p:cNvCxnSpPr/>
            <p:nvPr/>
          </p:nvCxnSpPr>
          <p:spPr>
            <a:xfrm>
              <a:off x="520995" y="2565990"/>
              <a:ext cx="584791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eur droit 47">
              <a:extLst>
                <a:ext uri="{FF2B5EF4-FFF2-40B4-BE49-F238E27FC236}">
                  <a16:creationId xmlns:a16="http://schemas.microsoft.com/office/drawing/2014/main" id="{FD2090EC-B2EF-38C1-492F-976847BB663C}"/>
                </a:ext>
              </a:extLst>
            </p:cNvPr>
            <p:cNvCxnSpPr/>
            <p:nvPr/>
          </p:nvCxnSpPr>
          <p:spPr>
            <a:xfrm>
              <a:off x="1105786" y="2275367"/>
              <a:ext cx="0" cy="290623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e 48">
            <a:extLst>
              <a:ext uri="{FF2B5EF4-FFF2-40B4-BE49-F238E27FC236}">
                <a16:creationId xmlns:a16="http://schemas.microsoft.com/office/drawing/2014/main" id="{234E1285-C3DD-3EFE-F67C-98D28FAA10CA}"/>
              </a:ext>
            </a:extLst>
          </p:cNvPr>
          <p:cNvGrpSpPr/>
          <p:nvPr/>
        </p:nvGrpSpPr>
        <p:grpSpPr>
          <a:xfrm>
            <a:off x="1637413" y="5414971"/>
            <a:ext cx="1246344" cy="598635"/>
            <a:chOff x="520995" y="2275367"/>
            <a:chExt cx="584791" cy="290623"/>
          </a:xfrm>
        </p:grpSpPr>
        <p:cxnSp>
          <p:nvCxnSpPr>
            <p:cNvPr id="50" name="Connecteur droit 49">
              <a:extLst>
                <a:ext uri="{FF2B5EF4-FFF2-40B4-BE49-F238E27FC236}">
                  <a16:creationId xmlns:a16="http://schemas.microsoft.com/office/drawing/2014/main" id="{A5E64B1A-9ED3-B49E-B629-757861C1B70B}"/>
                </a:ext>
              </a:extLst>
            </p:cNvPr>
            <p:cNvCxnSpPr/>
            <p:nvPr/>
          </p:nvCxnSpPr>
          <p:spPr>
            <a:xfrm>
              <a:off x="520995" y="2275367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cteur droit 50">
              <a:extLst>
                <a:ext uri="{FF2B5EF4-FFF2-40B4-BE49-F238E27FC236}">
                  <a16:creationId xmlns:a16="http://schemas.microsoft.com/office/drawing/2014/main" id="{B006C20C-F203-71D1-99D8-5E43F4228DEC}"/>
                </a:ext>
              </a:extLst>
            </p:cNvPr>
            <p:cNvCxnSpPr/>
            <p:nvPr/>
          </p:nvCxnSpPr>
          <p:spPr>
            <a:xfrm>
              <a:off x="520995" y="2565990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51">
              <a:extLst>
                <a:ext uri="{FF2B5EF4-FFF2-40B4-BE49-F238E27FC236}">
                  <a16:creationId xmlns:a16="http://schemas.microsoft.com/office/drawing/2014/main" id="{637A9928-6F38-F44D-21CB-E6B6F2D9E6F5}"/>
                </a:ext>
              </a:extLst>
            </p:cNvPr>
            <p:cNvCxnSpPr/>
            <p:nvPr/>
          </p:nvCxnSpPr>
          <p:spPr>
            <a:xfrm>
              <a:off x="1105786" y="2275367"/>
              <a:ext cx="0" cy="290623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8DA6CF39-DFC5-CDEB-C98D-2B25D4B21F84}"/>
              </a:ext>
            </a:extLst>
          </p:cNvPr>
          <p:cNvGrpSpPr/>
          <p:nvPr/>
        </p:nvGrpSpPr>
        <p:grpSpPr>
          <a:xfrm>
            <a:off x="1643157" y="2516967"/>
            <a:ext cx="1240601" cy="608639"/>
            <a:chOff x="520995" y="2275367"/>
            <a:chExt cx="584791" cy="290623"/>
          </a:xfrm>
        </p:grpSpPr>
        <p:cxnSp>
          <p:nvCxnSpPr>
            <p:cNvPr id="54" name="Connecteur droit 53">
              <a:extLst>
                <a:ext uri="{FF2B5EF4-FFF2-40B4-BE49-F238E27FC236}">
                  <a16:creationId xmlns:a16="http://schemas.microsoft.com/office/drawing/2014/main" id="{0A5AB6D5-5910-8C7D-8EA0-568A21D12946}"/>
                </a:ext>
              </a:extLst>
            </p:cNvPr>
            <p:cNvCxnSpPr/>
            <p:nvPr/>
          </p:nvCxnSpPr>
          <p:spPr>
            <a:xfrm>
              <a:off x="520995" y="2275367"/>
              <a:ext cx="584791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54">
              <a:extLst>
                <a:ext uri="{FF2B5EF4-FFF2-40B4-BE49-F238E27FC236}">
                  <a16:creationId xmlns:a16="http://schemas.microsoft.com/office/drawing/2014/main" id="{5CDBC14D-1403-658B-D2BB-D0B6433A8067}"/>
                </a:ext>
              </a:extLst>
            </p:cNvPr>
            <p:cNvCxnSpPr/>
            <p:nvPr/>
          </p:nvCxnSpPr>
          <p:spPr>
            <a:xfrm>
              <a:off x="520995" y="2565990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55">
              <a:extLst>
                <a:ext uri="{FF2B5EF4-FFF2-40B4-BE49-F238E27FC236}">
                  <a16:creationId xmlns:a16="http://schemas.microsoft.com/office/drawing/2014/main" id="{324605F6-4524-09C4-902D-1FF98B86C5F7}"/>
                </a:ext>
              </a:extLst>
            </p:cNvPr>
            <p:cNvCxnSpPr/>
            <p:nvPr/>
          </p:nvCxnSpPr>
          <p:spPr>
            <a:xfrm>
              <a:off x="1105786" y="2275367"/>
              <a:ext cx="0" cy="290623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e 56">
            <a:extLst>
              <a:ext uri="{FF2B5EF4-FFF2-40B4-BE49-F238E27FC236}">
                <a16:creationId xmlns:a16="http://schemas.microsoft.com/office/drawing/2014/main" id="{3D54911D-D5F5-8AD1-3BAA-84AAF07F4820}"/>
              </a:ext>
            </a:extLst>
          </p:cNvPr>
          <p:cNvGrpSpPr/>
          <p:nvPr/>
        </p:nvGrpSpPr>
        <p:grpSpPr>
          <a:xfrm>
            <a:off x="1637413" y="4014754"/>
            <a:ext cx="1246345" cy="597714"/>
            <a:chOff x="520995" y="2275367"/>
            <a:chExt cx="584791" cy="290623"/>
          </a:xfrm>
        </p:grpSpPr>
        <p:cxnSp>
          <p:nvCxnSpPr>
            <p:cNvPr id="58" name="Connecteur droit 57">
              <a:extLst>
                <a:ext uri="{FF2B5EF4-FFF2-40B4-BE49-F238E27FC236}">
                  <a16:creationId xmlns:a16="http://schemas.microsoft.com/office/drawing/2014/main" id="{B766BC50-569E-DDBB-8315-19E84912A316}"/>
                </a:ext>
              </a:extLst>
            </p:cNvPr>
            <p:cNvCxnSpPr/>
            <p:nvPr/>
          </p:nvCxnSpPr>
          <p:spPr>
            <a:xfrm>
              <a:off x="520995" y="2275367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cteur droit 58">
              <a:extLst>
                <a:ext uri="{FF2B5EF4-FFF2-40B4-BE49-F238E27FC236}">
                  <a16:creationId xmlns:a16="http://schemas.microsoft.com/office/drawing/2014/main" id="{04CC1173-0D60-753F-7549-C8455B693C71}"/>
                </a:ext>
              </a:extLst>
            </p:cNvPr>
            <p:cNvCxnSpPr/>
            <p:nvPr/>
          </p:nvCxnSpPr>
          <p:spPr>
            <a:xfrm>
              <a:off x="520995" y="2565990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eur droit 59">
              <a:extLst>
                <a:ext uri="{FF2B5EF4-FFF2-40B4-BE49-F238E27FC236}">
                  <a16:creationId xmlns:a16="http://schemas.microsoft.com/office/drawing/2014/main" id="{A286AABE-8777-3BA7-6017-32B8FD4ADE43}"/>
                </a:ext>
              </a:extLst>
            </p:cNvPr>
            <p:cNvCxnSpPr/>
            <p:nvPr/>
          </p:nvCxnSpPr>
          <p:spPr>
            <a:xfrm>
              <a:off x="1105786" y="2275367"/>
              <a:ext cx="0" cy="290623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" name="Groupe 114">
            <a:extLst>
              <a:ext uri="{FF2B5EF4-FFF2-40B4-BE49-F238E27FC236}">
                <a16:creationId xmlns:a16="http://schemas.microsoft.com/office/drawing/2014/main" id="{B1F064A2-1391-65AA-A4C2-D472AD18F41E}"/>
              </a:ext>
            </a:extLst>
          </p:cNvPr>
          <p:cNvGrpSpPr/>
          <p:nvPr/>
        </p:nvGrpSpPr>
        <p:grpSpPr>
          <a:xfrm>
            <a:off x="2886902" y="1468888"/>
            <a:ext cx="811621" cy="4172633"/>
            <a:chOff x="2449030" y="2045754"/>
            <a:chExt cx="811621" cy="3310189"/>
          </a:xfrm>
        </p:grpSpPr>
        <p:grpSp>
          <p:nvGrpSpPr>
            <p:cNvPr id="61" name="Groupe 60">
              <a:extLst>
                <a:ext uri="{FF2B5EF4-FFF2-40B4-BE49-F238E27FC236}">
                  <a16:creationId xmlns:a16="http://schemas.microsoft.com/office/drawing/2014/main" id="{7FABAEA4-630B-CE2A-46EA-1660A363642E}"/>
                </a:ext>
              </a:extLst>
            </p:cNvPr>
            <p:cNvGrpSpPr/>
            <p:nvPr/>
          </p:nvGrpSpPr>
          <p:grpSpPr>
            <a:xfrm>
              <a:off x="2449032" y="2045754"/>
              <a:ext cx="811619" cy="1043389"/>
              <a:chOff x="520995" y="2275367"/>
              <a:chExt cx="584791" cy="280715"/>
            </a:xfrm>
          </p:grpSpPr>
          <p:cxnSp>
            <p:nvCxnSpPr>
              <p:cNvPr id="62" name="Connecteur droit 61">
                <a:extLst>
                  <a:ext uri="{FF2B5EF4-FFF2-40B4-BE49-F238E27FC236}">
                    <a16:creationId xmlns:a16="http://schemas.microsoft.com/office/drawing/2014/main" id="{3BF97A63-5815-E22D-2C4D-EF730CF3D19F}"/>
                  </a:ext>
                </a:extLst>
              </p:cNvPr>
              <p:cNvCxnSpPr/>
              <p:nvPr/>
            </p:nvCxnSpPr>
            <p:spPr>
              <a:xfrm>
                <a:off x="520995" y="2276634"/>
                <a:ext cx="584791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Connecteur droit 62">
                <a:extLst>
                  <a:ext uri="{FF2B5EF4-FFF2-40B4-BE49-F238E27FC236}">
                    <a16:creationId xmlns:a16="http://schemas.microsoft.com/office/drawing/2014/main" id="{30D42644-91AF-A2A5-176A-27D110E105E1}"/>
                  </a:ext>
                </a:extLst>
              </p:cNvPr>
              <p:cNvCxnSpPr/>
              <p:nvPr/>
            </p:nvCxnSpPr>
            <p:spPr>
              <a:xfrm>
                <a:off x="520995" y="2554208"/>
                <a:ext cx="584791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Connecteur droit 63">
                <a:extLst>
                  <a:ext uri="{FF2B5EF4-FFF2-40B4-BE49-F238E27FC236}">
                    <a16:creationId xmlns:a16="http://schemas.microsoft.com/office/drawing/2014/main" id="{D55A6484-41AC-7B71-2DF1-6A9C7A97605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101148" y="2275367"/>
                <a:ext cx="4638" cy="280715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5" name="Groupe 64">
              <a:extLst>
                <a:ext uri="{FF2B5EF4-FFF2-40B4-BE49-F238E27FC236}">
                  <a16:creationId xmlns:a16="http://schemas.microsoft.com/office/drawing/2014/main" id="{EE0EB748-F35F-AE40-6C5C-2FD2BE6DE138}"/>
                </a:ext>
              </a:extLst>
            </p:cNvPr>
            <p:cNvGrpSpPr/>
            <p:nvPr/>
          </p:nvGrpSpPr>
          <p:grpSpPr>
            <a:xfrm>
              <a:off x="2449030" y="4346761"/>
              <a:ext cx="811619" cy="1009182"/>
              <a:chOff x="520995" y="2295404"/>
              <a:chExt cx="584791" cy="271511"/>
            </a:xfrm>
          </p:grpSpPr>
          <p:cxnSp>
            <p:nvCxnSpPr>
              <p:cNvPr id="66" name="Connecteur droit 65">
                <a:extLst>
                  <a:ext uri="{FF2B5EF4-FFF2-40B4-BE49-F238E27FC236}">
                    <a16:creationId xmlns:a16="http://schemas.microsoft.com/office/drawing/2014/main" id="{3CCBF650-6203-F36C-A7AD-DDD758972FB9}"/>
                  </a:ext>
                </a:extLst>
              </p:cNvPr>
              <p:cNvCxnSpPr/>
              <p:nvPr/>
            </p:nvCxnSpPr>
            <p:spPr>
              <a:xfrm>
                <a:off x="520995" y="2295404"/>
                <a:ext cx="584791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Connecteur droit 66">
                <a:extLst>
                  <a:ext uri="{FF2B5EF4-FFF2-40B4-BE49-F238E27FC236}">
                    <a16:creationId xmlns:a16="http://schemas.microsoft.com/office/drawing/2014/main" id="{9F7F7EA8-09F8-C37F-1487-7C9CAF8B67B0}"/>
                  </a:ext>
                </a:extLst>
              </p:cNvPr>
              <p:cNvCxnSpPr/>
              <p:nvPr/>
            </p:nvCxnSpPr>
            <p:spPr>
              <a:xfrm>
                <a:off x="520995" y="2565990"/>
                <a:ext cx="584791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Connecteur droit 67">
                <a:extLst>
                  <a:ext uri="{FF2B5EF4-FFF2-40B4-BE49-F238E27FC236}">
                    <a16:creationId xmlns:a16="http://schemas.microsoft.com/office/drawing/2014/main" id="{022ABA12-0ABF-AC59-BCAC-C45FB3628A9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101149" y="2295406"/>
                <a:ext cx="4637" cy="271509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9" name="Groupe 68">
            <a:extLst>
              <a:ext uri="{FF2B5EF4-FFF2-40B4-BE49-F238E27FC236}">
                <a16:creationId xmlns:a16="http://schemas.microsoft.com/office/drawing/2014/main" id="{87AA4BCE-7E4F-F0C8-E526-BBBCD53B1BA9}"/>
              </a:ext>
            </a:extLst>
          </p:cNvPr>
          <p:cNvGrpSpPr/>
          <p:nvPr/>
        </p:nvGrpSpPr>
        <p:grpSpPr>
          <a:xfrm>
            <a:off x="3692086" y="2210174"/>
            <a:ext cx="811619" cy="2728159"/>
            <a:chOff x="520995" y="2275367"/>
            <a:chExt cx="584791" cy="290623"/>
          </a:xfrm>
        </p:grpSpPr>
        <p:cxnSp>
          <p:nvCxnSpPr>
            <p:cNvPr id="70" name="Connecteur droit 69">
              <a:extLst>
                <a:ext uri="{FF2B5EF4-FFF2-40B4-BE49-F238E27FC236}">
                  <a16:creationId xmlns:a16="http://schemas.microsoft.com/office/drawing/2014/main" id="{4E52FBC5-9231-3798-ACDB-D03682964AA2}"/>
                </a:ext>
              </a:extLst>
            </p:cNvPr>
            <p:cNvCxnSpPr/>
            <p:nvPr/>
          </p:nvCxnSpPr>
          <p:spPr>
            <a:xfrm>
              <a:off x="520995" y="2275367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necteur droit 70">
              <a:extLst>
                <a:ext uri="{FF2B5EF4-FFF2-40B4-BE49-F238E27FC236}">
                  <a16:creationId xmlns:a16="http://schemas.microsoft.com/office/drawing/2014/main" id="{40D3894D-048B-9F34-BCE1-BFB91F0ABD1E}"/>
                </a:ext>
              </a:extLst>
            </p:cNvPr>
            <p:cNvCxnSpPr/>
            <p:nvPr/>
          </p:nvCxnSpPr>
          <p:spPr>
            <a:xfrm>
              <a:off x="520995" y="2565990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cteur droit 71">
              <a:extLst>
                <a:ext uri="{FF2B5EF4-FFF2-40B4-BE49-F238E27FC236}">
                  <a16:creationId xmlns:a16="http://schemas.microsoft.com/office/drawing/2014/main" id="{7F051867-B2A8-EFA1-9C6B-78B18588631A}"/>
                </a:ext>
              </a:extLst>
            </p:cNvPr>
            <p:cNvCxnSpPr/>
            <p:nvPr/>
          </p:nvCxnSpPr>
          <p:spPr>
            <a:xfrm>
              <a:off x="1105786" y="2275367"/>
              <a:ext cx="0" cy="290623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4" name="Connecteur droit 73">
            <a:extLst>
              <a:ext uri="{FF2B5EF4-FFF2-40B4-BE49-F238E27FC236}">
                <a16:creationId xmlns:a16="http://schemas.microsoft.com/office/drawing/2014/main" id="{5A9F296E-5267-333D-E029-50A428033238}"/>
              </a:ext>
            </a:extLst>
          </p:cNvPr>
          <p:cNvCxnSpPr>
            <a:cxnSpLocks/>
          </p:cNvCxnSpPr>
          <p:nvPr/>
        </p:nvCxnSpPr>
        <p:spPr>
          <a:xfrm>
            <a:off x="5520382" y="3457354"/>
            <a:ext cx="285255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75">
            <a:extLst>
              <a:ext uri="{FF2B5EF4-FFF2-40B4-BE49-F238E27FC236}">
                <a16:creationId xmlns:a16="http://schemas.microsoft.com/office/drawing/2014/main" id="{E9DD3D1C-8F83-076B-7A44-ADEAF7A164D4}"/>
              </a:ext>
            </a:extLst>
          </p:cNvPr>
          <p:cNvCxnSpPr>
            <a:cxnSpLocks/>
          </p:cNvCxnSpPr>
          <p:nvPr/>
        </p:nvCxnSpPr>
        <p:spPr>
          <a:xfrm>
            <a:off x="4499142" y="3664099"/>
            <a:ext cx="525483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" name="Groupe 76">
            <a:extLst>
              <a:ext uri="{FF2B5EF4-FFF2-40B4-BE49-F238E27FC236}">
                <a16:creationId xmlns:a16="http://schemas.microsoft.com/office/drawing/2014/main" id="{C31D00CD-ECD0-B073-EDEB-6BC955478D05}"/>
              </a:ext>
            </a:extLst>
          </p:cNvPr>
          <p:cNvGrpSpPr/>
          <p:nvPr/>
        </p:nvGrpSpPr>
        <p:grpSpPr>
          <a:xfrm rot="10800000">
            <a:off x="5924323" y="2771316"/>
            <a:ext cx="1112119" cy="1316549"/>
            <a:chOff x="520994" y="2312392"/>
            <a:chExt cx="584792" cy="191784"/>
          </a:xfrm>
        </p:grpSpPr>
        <p:cxnSp>
          <p:nvCxnSpPr>
            <p:cNvPr id="78" name="Connecteur droit 77">
              <a:extLst>
                <a:ext uri="{FF2B5EF4-FFF2-40B4-BE49-F238E27FC236}">
                  <a16:creationId xmlns:a16="http://schemas.microsoft.com/office/drawing/2014/main" id="{C5AA6889-7D53-E249-BA55-045E69F543BD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520994" y="2313185"/>
              <a:ext cx="346465" cy="3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cteur droit 78">
              <a:extLst>
                <a:ext uri="{FF2B5EF4-FFF2-40B4-BE49-F238E27FC236}">
                  <a16:creationId xmlns:a16="http://schemas.microsoft.com/office/drawing/2014/main" id="{450FCB93-71D8-9813-15BF-AF92190B3697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870328" y="2504052"/>
              <a:ext cx="235458" cy="124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cteur droit 79">
              <a:extLst>
                <a:ext uri="{FF2B5EF4-FFF2-40B4-BE49-F238E27FC236}">
                  <a16:creationId xmlns:a16="http://schemas.microsoft.com/office/drawing/2014/main" id="{7DE45F6E-93F4-7065-2129-98360EDA97BA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867460" y="2312392"/>
              <a:ext cx="0" cy="8594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Groupe 96">
            <a:extLst>
              <a:ext uri="{FF2B5EF4-FFF2-40B4-BE49-F238E27FC236}">
                <a16:creationId xmlns:a16="http://schemas.microsoft.com/office/drawing/2014/main" id="{C1986D4C-53F1-F059-E3A6-ECA3C8F18E9E}"/>
              </a:ext>
            </a:extLst>
          </p:cNvPr>
          <p:cNvGrpSpPr/>
          <p:nvPr/>
        </p:nvGrpSpPr>
        <p:grpSpPr>
          <a:xfrm rot="10800000">
            <a:off x="10463229" y="1104471"/>
            <a:ext cx="1044596" cy="4390995"/>
            <a:chOff x="1340477" y="1580984"/>
            <a:chExt cx="1151587" cy="3984928"/>
          </a:xfrm>
        </p:grpSpPr>
        <p:grpSp>
          <p:nvGrpSpPr>
            <p:cNvPr id="81" name="Groupe 80">
              <a:extLst>
                <a:ext uri="{FF2B5EF4-FFF2-40B4-BE49-F238E27FC236}">
                  <a16:creationId xmlns:a16="http://schemas.microsoft.com/office/drawing/2014/main" id="{D5096738-1942-A57A-0B79-259C6C607051}"/>
                </a:ext>
              </a:extLst>
            </p:cNvPr>
            <p:cNvGrpSpPr/>
            <p:nvPr/>
          </p:nvGrpSpPr>
          <p:grpSpPr>
            <a:xfrm>
              <a:off x="1340477" y="1580984"/>
              <a:ext cx="1024407" cy="596340"/>
              <a:chOff x="197236" y="2143490"/>
              <a:chExt cx="738111" cy="277613"/>
            </a:xfrm>
          </p:grpSpPr>
          <p:cxnSp>
            <p:nvCxnSpPr>
              <p:cNvPr id="82" name="Connecteur droit 81">
                <a:extLst>
                  <a:ext uri="{FF2B5EF4-FFF2-40B4-BE49-F238E27FC236}">
                    <a16:creationId xmlns:a16="http://schemas.microsoft.com/office/drawing/2014/main" id="{F74B6248-0F47-7882-1497-8B759C18BC35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 flipV="1">
                <a:off x="330535" y="2143490"/>
                <a:ext cx="604812" cy="206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Connecteur droit 82">
                <a:extLst>
                  <a:ext uri="{FF2B5EF4-FFF2-40B4-BE49-F238E27FC236}">
                    <a16:creationId xmlns:a16="http://schemas.microsoft.com/office/drawing/2014/main" id="{5E41E728-199B-C8AC-2FAD-79A1545C0A18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197236" y="2416949"/>
                <a:ext cx="734234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Connecteur droit 83">
                <a:extLst>
                  <a:ext uri="{FF2B5EF4-FFF2-40B4-BE49-F238E27FC236}">
                    <a16:creationId xmlns:a16="http://schemas.microsoft.com/office/drawing/2014/main" id="{278189E7-6634-3830-14C1-85D9E37FCBD5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V="1">
                <a:off x="931468" y="2145087"/>
                <a:ext cx="0" cy="276016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5" name="Groupe 84">
              <a:extLst>
                <a:ext uri="{FF2B5EF4-FFF2-40B4-BE49-F238E27FC236}">
                  <a16:creationId xmlns:a16="http://schemas.microsoft.com/office/drawing/2014/main" id="{5433668A-9A6B-7D1C-4162-051FDA94CF9C}"/>
                </a:ext>
              </a:extLst>
            </p:cNvPr>
            <p:cNvGrpSpPr/>
            <p:nvPr/>
          </p:nvGrpSpPr>
          <p:grpSpPr>
            <a:xfrm>
              <a:off x="1531302" y="4981788"/>
              <a:ext cx="960762" cy="584124"/>
              <a:chOff x="334731" y="2168563"/>
              <a:chExt cx="692251" cy="271928"/>
            </a:xfrm>
          </p:grpSpPr>
          <p:cxnSp>
            <p:nvCxnSpPr>
              <p:cNvPr id="86" name="Connecteur droit 85">
                <a:extLst>
                  <a:ext uri="{FF2B5EF4-FFF2-40B4-BE49-F238E27FC236}">
                    <a16:creationId xmlns:a16="http://schemas.microsoft.com/office/drawing/2014/main" id="{8338940F-56DB-EA27-C3CC-B17A07B0D719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 flipV="1">
                <a:off x="340572" y="2168563"/>
                <a:ext cx="686409" cy="3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Connecteur droit 86">
                <a:extLst>
                  <a:ext uri="{FF2B5EF4-FFF2-40B4-BE49-F238E27FC236}">
                    <a16:creationId xmlns:a16="http://schemas.microsoft.com/office/drawing/2014/main" id="{BC3D8DD8-13E6-B0AF-7D6C-288D4B1990C5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334731" y="2440056"/>
                <a:ext cx="69225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Connecteur droit 87">
                <a:extLst>
                  <a:ext uri="{FF2B5EF4-FFF2-40B4-BE49-F238E27FC236}">
                    <a16:creationId xmlns:a16="http://schemas.microsoft.com/office/drawing/2014/main" id="{ED359B5B-8BDC-379B-B37C-7B73B6043089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V="1">
                <a:off x="1026982" y="2168566"/>
                <a:ext cx="0" cy="271925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9" name="Groupe 88">
              <a:extLst>
                <a:ext uri="{FF2B5EF4-FFF2-40B4-BE49-F238E27FC236}">
                  <a16:creationId xmlns:a16="http://schemas.microsoft.com/office/drawing/2014/main" id="{5AF96742-56BD-9412-F52D-40D5489C49AD}"/>
                </a:ext>
              </a:extLst>
            </p:cNvPr>
            <p:cNvGrpSpPr/>
            <p:nvPr/>
          </p:nvGrpSpPr>
          <p:grpSpPr>
            <a:xfrm>
              <a:off x="1409934" y="2794284"/>
              <a:ext cx="1045444" cy="662307"/>
              <a:chOff x="247284" y="2198742"/>
              <a:chExt cx="753268" cy="308325"/>
            </a:xfrm>
          </p:grpSpPr>
          <p:cxnSp>
            <p:nvCxnSpPr>
              <p:cNvPr id="90" name="Connecteur droit 89">
                <a:extLst>
                  <a:ext uri="{FF2B5EF4-FFF2-40B4-BE49-F238E27FC236}">
                    <a16:creationId xmlns:a16="http://schemas.microsoft.com/office/drawing/2014/main" id="{6F206E97-404B-6E55-A98F-B4A7EFFCBE7E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 flipV="1">
                <a:off x="247284" y="2198753"/>
                <a:ext cx="753268" cy="3694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Connecteur droit 90">
                <a:extLst>
                  <a:ext uri="{FF2B5EF4-FFF2-40B4-BE49-F238E27FC236}">
                    <a16:creationId xmlns:a16="http://schemas.microsoft.com/office/drawing/2014/main" id="{EFC99C6F-7B91-BB68-8161-FE01484A67F3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 flipV="1">
                <a:off x="254292" y="2506720"/>
                <a:ext cx="742584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Connecteur droit 91">
                <a:extLst>
                  <a:ext uri="{FF2B5EF4-FFF2-40B4-BE49-F238E27FC236}">
                    <a16:creationId xmlns:a16="http://schemas.microsoft.com/office/drawing/2014/main" id="{7E2C520F-24CA-5D67-C725-C9C7F56EA904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 flipV="1">
                <a:off x="995054" y="2198742"/>
                <a:ext cx="3211" cy="308325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3" name="Groupe 92">
              <a:extLst>
                <a:ext uri="{FF2B5EF4-FFF2-40B4-BE49-F238E27FC236}">
                  <a16:creationId xmlns:a16="http://schemas.microsoft.com/office/drawing/2014/main" id="{68F89AFC-201D-42AF-A15E-4A01DA71FE42}"/>
                </a:ext>
              </a:extLst>
            </p:cNvPr>
            <p:cNvGrpSpPr/>
            <p:nvPr/>
          </p:nvGrpSpPr>
          <p:grpSpPr>
            <a:xfrm>
              <a:off x="1463660" y="3936423"/>
              <a:ext cx="1027897" cy="626054"/>
              <a:chOff x="285993" y="2201985"/>
              <a:chExt cx="740624" cy="291447"/>
            </a:xfrm>
          </p:grpSpPr>
          <p:cxnSp>
            <p:nvCxnSpPr>
              <p:cNvPr id="94" name="Connecteur droit 93">
                <a:extLst>
                  <a:ext uri="{FF2B5EF4-FFF2-40B4-BE49-F238E27FC236}">
                    <a16:creationId xmlns:a16="http://schemas.microsoft.com/office/drawing/2014/main" id="{0B054550-F747-9CFA-958B-EB29653B50DB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285993" y="2205144"/>
                <a:ext cx="739288" cy="1895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Connecteur droit 94">
                <a:extLst>
                  <a:ext uri="{FF2B5EF4-FFF2-40B4-BE49-F238E27FC236}">
                    <a16:creationId xmlns:a16="http://schemas.microsoft.com/office/drawing/2014/main" id="{816CAFA2-5F5D-DC34-A815-E42DB78F9CB4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334731" y="2493432"/>
                <a:ext cx="691886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Connecteur droit 95">
                <a:extLst>
                  <a:ext uri="{FF2B5EF4-FFF2-40B4-BE49-F238E27FC236}">
                    <a16:creationId xmlns:a16="http://schemas.microsoft.com/office/drawing/2014/main" id="{03337F37-2C77-E5C0-A6EE-8370EFEB1A9E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V="1">
                <a:off x="1021080" y="2201985"/>
                <a:ext cx="0" cy="291443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8" name="Groupe 97">
            <a:extLst>
              <a:ext uri="{FF2B5EF4-FFF2-40B4-BE49-F238E27FC236}">
                <a16:creationId xmlns:a16="http://schemas.microsoft.com/office/drawing/2014/main" id="{D9F2BA87-4F17-ACA0-C99A-DA90DE16D3CB}"/>
              </a:ext>
            </a:extLst>
          </p:cNvPr>
          <p:cNvGrpSpPr/>
          <p:nvPr/>
        </p:nvGrpSpPr>
        <p:grpSpPr>
          <a:xfrm rot="10800000">
            <a:off x="9440304" y="1503472"/>
            <a:ext cx="1138136" cy="4535627"/>
            <a:chOff x="1464697" y="1299873"/>
            <a:chExt cx="1138136" cy="4535627"/>
          </a:xfrm>
        </p:grpSpPr>
        <p:grpSp>
          <p:nvGrpSpPr>
            <p:cNvPr id="99" name="Groupe 98">
              <a:extLst>
                <a:ext uri="{FF2B5EF4-FFF2-40B4-BE49-F238E27FC236}">
                  <a16:creationId xmlns:a16="http://schemas.microsoft.com/office/drawing/2014/main" id="{25F93287-4A3F-AAB4-18A5-981F627E4048}"/>
                </a:ext>
              </a:extLst>
            </p:cNvPr>
            <p:cNvGrpSpPr/>
            <p:nvPr/>
          </p:nvGrpSpPr>
          <p:grpSpPr>
            <a:xfrm>
              <a:off x="1464697" y="1299873"/>
              <a:ext cx="1138136" cy="776893"/>
              <a:chOff x="286741" y="2012648"/>
              <a:chExt cx="820053" cy="361670"/>
            </a:xfrm>
          </p:grpSpPr>
          <p:cxnSp>
            <p:nvCxnSpPr>
              <p:cNvPr id="112" name="Connecteur droit 111">
                <a:extLst>
                  <a:ext uri="{FF2B5EF4-FFF2-40B4-BE49-F238E27FC236}">
                    <a16:creationId xmlns:a16="http://schemas.microsoft.com/office/drawing/2014/main" id="{58583AEC-65E8-90DE-2322-D8AB53C55C69}"/>
                  </a:ext>
                </a:extLst>
              </p:cNvPr>
              <p:cNvCxnSpPr/>
              <p:nvPr/>
            </p:nvCxnSpPr>
            <p:spPr>
              <a:xfrm>
                <a:off x="520994" y="2014271"/>
                <a:ext cx="584791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Connecteur droit 112">
                <a:extLst>
                  <a:ext uri="{FF2B5EF4-FFF2-40B4-BE49-F238E27FC236}">
                    <a16:creationId xmlns:a16="http://schemas.microsoft.com/office/drawing/2014/main" id="{B5A1039E-F7A9-3C21-ADD6-49D52BA14A29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286741" y="2374318"/>
                <a:ext cx="820052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Connecteur droit 113">
                <a:extLst>
                  <a:ext uri="{FF2B5EF4-FFF2-40B4-BE49-F238E27FC236}">
                    <a16:creationId xmlns:a16="http://schemas.microsoft.com/office/drawing/2014/main" id="{94AB6044-82F8-A305-07C2-6FEEF734FBD0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V="1">
                <a:off x="1106794" y="2012648"/>
                <a:ext cx="0" cy="356286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0" name="Groupe 99">
              <a:extLst>
                <a:ext uri="{FF2B5EF4-FFF2-40B4-BE49-F238E27FC236}">
                  <a16:creationId xmlns:a16="http://schemas.microsoft.com/office/drawing/2014/main" id="{7F3C20E7-1AC7-96D9-2897-1CA105DDC564}"/>
                </a:ext>
              </a:extLst>
            </p:cNvPr>
            <p:cNvGrpSpPr/>
            <p:nvPr/>
          </p:nvGrpSpPr>
          <p:grpSpPr>
            <a:xfrm>
              <a:off x="1577729" y="5211217"/>
              <a:ext cx="1023704" cy="624283"/>
              <a:chOff x="368183" y="2275367"/>
              <a:chExt cx="737603" cy="290623"/>
            </a:xfrm>
          </p:grpSpPr>
          <p:cxnSp>
            <p:nvCxnSpPr>
              <p:cNvPr id="109" name="Connecteur droit 108">
                <a:extLst>
                  <a:ext uri="{FF2B5EF4-FFF2-40B4-BE49-F238E27FC236}">
                    <a16:creationId xmlns:a16="http://schemas.microsoft.com/office/drawing/2014/main" id="{2BBA0990-9287-2BF2-B4EE-3BE36A02051E}"/>
                  </a:ext>
                </a:extLst>
              </p:cNvPr>
              <p:cNvCxnSpPr/>
              <p:nvPr/>
            </p:nvCxnSpPr>
            <p:spPr>
              <a:xfrm>
                <a:off x="520995" y="2275367"/>
                <a:ext cx="584791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Connecteur droit 109">
                <a:extLst>
                  <a:ext uri="{FF2B5EF4-FFF2-40B4-BE49-F238E27FC236}">
                    <a16:creationId xmlns:a16="http://schemas.microsoft.com/office/drawing/2014/main" id="{42769452-8F9C-28F1-1839-C7C1FF8269A1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368183" y="2565990"/>
                <a:ext cx="737602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Connecteur droit 110">
                <a:extLst>
                  <a:ext uri="{FF2B5EF4-FFF2-40B4-BE49-F238E27FC236}">
                    <a16:creationId xmlns:a16="http://schemas.microsoft.com/office/drawing/2014/main" id="{6FF488FF-FFEF-10B5-A36F-9F137904B0A2}"/>
                  </a:ext>
                </a:extLst>
              </p:cNvPr>
              <p:cNvCxnSpPr/>
              <p:nvPr/>
            </p:nvCxnSpPr>
            <p:spPr>
              <a:xfrm>
                <a:off x="1105786" y="2275367"/>
                <a:ext cx="0" cy="290623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1" name="Groupe 100">
              <a:extLst>
                <a:ext uri="{FF2B5EF4-FFF2-40B4-BE49-F238E27FC236}">
                  <a16:creationId xmlns:a16="http://schemas.microsoft.com/office/drawing/2014/main" id="{04530C0A-A38A-353B-8E75-6A5C5E71400A}"/>
                </a:ext>
              </a:extLst>
            </p:cNvPr>
            <p:cNvGrpSpPr/>
            <p:nvPr/>
          </p:nvGrpSpPr>
          <p:grpSpPr>
            <a:xfrm>
              <a:off x="1550042" y="2958888"/>
              <a:ext cx="1052791" cy="534871"/>
              <a:chOff x="348233" y="2275367"/>
              <a:chExt cx="758559" cy="248999"/>
            </a:xfrm>
          </p:grpSpPr>
          <p:cxnSp>
            <p:nvCxnSpPr>
              <p:cNvPr id="106" name="Connecteur droit 105">
                <a:extLst>
                  <a:ext uri="{FF2B5EF4-FFF2-40B4-BE49-F238E27FC236}">
                    <a16:creationId xmlns:a16="http://schemas.microsoft.com/office/drawing/2014/main" id="{67B88E92-06A5-F235-20E3-83386609FEEA}"/>
                  </a:ext>
                </a:extLst>
              </p:cNvPr>
              <p:cNvCxnSpPr/>
              <p:nvPr/>
            </p:nvCxnSpPr>
            <p:spPr>
              <a:xfrm>
                <a:off x="520995" y="2275367"/>
                <a:ext cx="584791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Connecteur droit 106">
                <a:extLst>
                  <a:ext uri="{FF2B5EF4-FFF2-40B4-BE49-F238E27FC236}">
                    <a16:creationId xmlns:a16="http://schemas.microsoft.com/office/drawing/2014/main" id="{ED455126-584B-5B1A-209C-152812458092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348233" y="2524366"/>
                <a:ext cx="758559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Connecteur droit 107">
                <a:extLst>
                  <a:ext uri="{FF2B5EF4-FFF2-40B4-BE49-F238E27FC236}">
                    <a16:creationId xmlns:a16="http://schemas.microsoft.com/office/drawing/2014/main" id="{47566237-EADF-5F2F-35DF-E18E71225039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V="1">
                <a:off x="1105786" y="2275901"/>
                <a:ext cx="0" cy="246976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2" name="Groupe 101">
              <a:extLst>
                <a:ext uri="{FF2B5EF4-FFF2-40B4-BE49-F238E27FC236}">
                  <a16:creationId xmlns:a16="http://schemas.microsoft.com/office/drawing/2014/main" id="{2C3D042B-9B5A-FD5C-C99E-B5B433D31DF7}"/>
                </a:ext>
              </a:extLst>
            </p:cNvPr>
            <p:cNvGrpSpPr/>
            <p:nvPr/>
          </p:nvGrpSpPr>
          <p:grpSpPr>
            <a:xfrm>
              <a:off x="1581105" y="4094039"/>
              <a:ext cx="1020327" cy="624283"/>
              <a:chOff x="370616" y="2275367"/>
              <a:chExt cx="735170" cy="290623"/>
            </a:xfrm>
          </p:grpSpPr>
          <p:cxnSp>
            <p:nvCxnSpPr>
              <p:cNvPr id="103" name="Connecteur droit 102">
                <a:extLst>
                  <a:ext uri="{FF2B5EF4-FFF2-40B4-BE49-F238E27FC236}">
                    <a16:creationId xmlns:a16="http://schemas.microsoft.com/office/drawing/2014/main" id="{D7364F73-03D8-893E-0972-F221F8F43B22}"/>
                  </a:ext>
                </a:extLst>
              </p:cNvPr>
              <p:cNvCxnSpPr/>
              <p:nvPr/>
            </p:nvCxnSpPr>
            <p:spPr>
              <a:xfrm>
                <a:off x="520995" y="2275367"/>
                <a:ext cx="584791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Connecteur droit 103">
                <a:extLst>
                  <a:ext uri="{FF2B5EF4-FFF2-40B4-BE49-F238E27FC236}">
                    <a16:creationId xmlns:a16="http://schemas.microsoft.com/office/drawing/2014/main" id="{EFB69822-E5C4-61B5-8C0D-285B8151D9AF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 flipV="1">
                <a:off x="370616" y="2563938"/>
                <a:ext cx="735169" cy="2052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Connecteur droit 104">
                <a:extLst>
                  <a:ext uri="{FF2B5EF4-FFF2-40B4-BE49-F238E27FC236}">
                    <a16:creationId xmlns:a16="http://schemas.microsoft.com/office/drawing/2014/main" id="{AF768700-F0DD-2FD7-F737-46A485B351DD}"/>
                  </a:ext>
                </a:extLst>
              </p:cNvPr>
              <p:cNvCxnSpPr/>
              <p:nvPr/>
            </p:nvCxnSpPr>
            <p:spPr>
              <a:xfrm>
                <a:off x="1105786" y="2275367"/>
                <a:ext cx="0" cy="290623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6" name="Groupe 115">
            <a:extLst>
              <a:ext uri="{FF2B5EF4-FFF2-40B4-BE49-F238E27FC236}">
                <a16:creationId xmlns:a16="http://schemas.microsoft.com/office/drawing/2014/main" id="{E151A97D-8E94-1175-1342-024CCA01A3EF}"/>
              </a:ext>
            </a:extLst>
          </p:cNvPr>
          <p:cNvGrpSpPr/>
          <p:nvPr/>
        </p:nvGrpSpPr>
        <p:grpSpPr>
          <a:xfrm rot="10800000">
            <a:off x="8630086" y="1855869"/>
            <a:ext cx="811621" cy="3701841"/>
            <a:chOff x="2449030" y="1650633"/>
            <a:chExt cx="811621" cy="3701841"/>
          </a:xfrm>
        </p:grpSpPr>
        <p:grpSp>
          <p:nvGrpSpPr>
            <p:cNvPr id="117" name="Groupe 116">
              <a:extLst>
                <a:ext uri="{FF2B5EF4-FFF2-40B4-BE49-F238E27FC236}">
                  <a16:creationId xmlns:a16="http://schemas.microsoft.com/office/drawing/2014/main" id="{C95651CB-BE9C-4E8E-26F9-230CF19BD0F4}"/>
                </a:ext>
              </a:extLst>
            </p:cNvPr>
            <p:cNvGrpSpPr/>
            <p:nvPr/>
          </p:nvGrpSpPr>
          <p:grpSpPr>
            <a:xfrm>
              <a:off x="2449032" y="1650633"/>
              <a:ext cx="811619" cy="1475327"/>
              <a:chOff x="520995" y="2169065"/>
              <a:chExt cx="584791" cy="396925"/>
            </a:xfrm>
          </p:grpSpPr>
          <p:cxnSp>
            <p:nvCxnSpPr>
              <p:cNvPr id="122" name="Connecteur droit 121">
                <a:extLst>
                  <a:ext uri="{FF2B5EF4-FFF2-40B4-BE49-F238E27FC236}">
                    <a16:creationId xmlns:a16="http://schemas.microsoft.com/office/drawing/2014/main" id="{2299544E-54A9-D504-93F2-65DDE155E44B}"/>
                  </a:ext>
                </a:extLst>
              </p:cNvPr>
              <p:cNvCxnSpPr/>
              <p:nvPr/>
            </p:nvCxnSpPr>
            <p:spPr>
              <a:xfrm>
                <a:off x="520995" y="2169065"/>
                <a:ext cx="584791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Connecteur droit 122">
                <a:extLst>
                  <a:ext uri="{FF2B5EF4-FFF2-40B4-BE49-F238E27FC236}">
                    <a16:creationId xmlns:a16="http://schemas.microsoft.com/office/drawing/2014/main" id="{A7A36C50-6D61-83D3-CA5C-A8839D01F76C}"/>
                  </a:ext>
                </a:extLst>
              </p:cNvPr>
              <p:cNvCxnSpPr/>
              <p:nvPr/>
            </p:nvCxnSpPr>
            <p:spPr>
              <a:xfrm>
                <a:off x="520995" y="2565990"/>
                <a:ext cx="584791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Connecteur droit 123">
                <a:extLst>
                  <a:ext uri="{FF2B5EF4-FFF2-40B4-BE49-F238E27FC236}">
                    <a16:creationId xmlns:a16="http://schemas.microsoft.com/office/drawing/2014/main" id="{CDE74532-8B6B-FE8D-EC7B-CACFBF80035D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V="1">
                <a:off x="1105786" y="2171019"/>
                <a:ext cx="0" cy="394971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8" name="Groupe 117">
              <a:extLst>
                <a:ext uri="{FF2B5EF4-FFF2-40B4-BE49-F238E27FC236}">
                  <a16:creationId xmlns:a16="http://schemas.microsoft.com/office/drawing/2014/main" id="{CD68A59C-39E0-8DB0-A619-A5DAD3CF51AC}"/>
                </a:ext>
              </a:extLst>
            </p:cNvPr>
            <p:cNvGrpSpPr/>
            <p:nvPr/>
          </p:nvGrpSpPr>
          <p:grpSpPr>
            <a:xfrm>
              <a:off x="2449030" y="4365021"/>
              <a:ext cx="811619" cy="987453"/>
              <a:chOff x="520995" y="2300324"/>
              <a:chExt cx="584791" cy="265666"/>
            </a:xfrm>
          </p:grpSpPr>
          <p:cxnSp>
            <p:nvCxnSpPr>
              <p:cNvPr id="119" name="Connecteur droit 118">
                <a:extLst>
                  <a:ext uri="{FF2B5EF4-FFF2-40B4-BE49-F238E27FC236}">
                    <a16:creationId xmlns:a16="http://schemas.microsoft.com/office/drawing/2014/main" id="{46AF2DA3-2E92-F9A8-45B6-2AA4A6E5969A}"/>
                  </a:ext>
                </a:extLst>
              </p:cNvPr>
              <p:cNvCxnSpPr/>
              <p:nvPr/>
            </p:nvCxnSpPr>
            <p:spPr>
              <a:xfrm>
                <a:off x="520995" y="2302700"/>
                <a:ext cx="584791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Connecteur droit 119">
                <a:extLst>
                  <a:ext uri="{FF2B5EF4-FFF2-40B4-BE49-F238E27FC236}">
                    <a16:creationId xmlns:a16="http://schemas.microsoft.com/office/drawing/2014/main" id="{06EF0253-93BE-8A16-DAEB-B66720FD9B84}"/>
                  </a:ext>
                </a:extLst>
              </p:cNvPr>
              <p:cNvCxnSpPr/>
              <p:nvPr/>
            </p:nvCxnSpPr>
            <p:spPr>
              <a:xfrm>
                <a:off x="520995" y="2565990"/>
                <a:ext cx="584791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Connecteur droit 120">
                <a:extLst>
                  <a:ext uri="{FF2B5EF4-FFF2-40B4-BE49-F238E27FC236}">
                    <a16:creationId xmlns:a16="http://schemas.microsoft.com/office/drawing/2014/main" id="{D923951C-2DD5-6E72-DCB6-8B39CD3D9693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V="1">
                <a:off x="1105786" y="2300324"/>
                <a:ext cx="0" cy="265666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5" name="Groupe 124">
            <a:extLst>
              <a:ext uri="{FF2B5EF4-FFF2-40B4-BE49-F238E27FC236}">
                <a16:creationId xmlns:a16="http://schemas.microsoft.com/office/drawing/2014/main" id="{1255BB65-DE18-C490-5195-92F9E9AA08AC}"/>
              </a:ext>
            </a:extLst>
          </p:cNvPr>
          <p:cNvGrpSpPr/>
          <p:nvPr/>
        </p:nvGrpSpPr>
        <p:grpSpPr>
          <a:xfrm rot="10800000">
            <a:off x="7661097" y="2416028"/>
            <a:ext cx="967213" cy="3620714"/>
            <a:chOff x="2449030" y="1752089"/>
            <a:chExt cx="967213" cy="3620714"/>
          </a:xfrm>
        </p:grpSpPr>
        <p:grpSp>
          <p:nvGrpSpPr>
            <p:cNvPr id="126" name="Groupe 125">
              <a:extLst>
                <a:ext uri="{FF2B5EF4-FFF2-40B4-BE49-F238E27FC236}">
                  <a16:creationId xmlns:a16="http://schemas.microsoft.com/office/drawing/2014/main" id="{F0058326-2C06-197E-02E8-6FBFBC88B208}"/>
                </a:ext>
              </a:extLst>
            </p:cNvPr>
            <p:cNvGrpSpPr/>
            <p:nvPr/>
          </p:nvGrpSpPr>
          <p:grpSpPr>
            <a:xfrm>
              <a:off x="2449031" y="1752089"/>
              <a:ext cx="967212" cy="1233668"/>
              <a:chOff x="520994" y="2196353"/>
              <a:chExt cx="696906" cy="331907"/>
            </a:xfrm>
          </p:grpSpPr>
          <p:cxnSp>
            <p:nvCxnSpPr>
              <p:cNvPr id="131" name="Connecteur droit 130">
                <a:extLst>
                  <a:ext uri="{FF2B5EF4-FFF2-40B4-BE49-F238E27FC236}">
                    <a16:creationId xmlns:a16="http://schemas.microsoft.com/office/drawing/2014/main" id="{AF042D06-47B8-CB93-78F0-339FC1E5BFA6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520994" y="2201125"/>
                <a:ext cx="694439" cy="2749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Connecteur droit 131">
                <a:extLst>
                  <a:ext uri="{FF2B5EF4-FFF2-40B4-BE49-F238E27FC236}">
                    <a16:creationId xmlns:a16="http://schemas.microsoft.com/office/drawing/2014/main" id="{5CE5154F-1202-D9EA-D209-6DB5C20E2D35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520995" y="2526041"/>
                <a:ext cx="696905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Connecteur droit 132">
                <a:extLst>
                  <a:ext uri="{FF2B5EF4-FFF2-40B4-BE49-F238E27FC236}">
                    <a16:creationId xmlns:a16="http://schemas.microsoft.com/office/drawing/2014/main" id="{0EB90A71-972D-3629-481C-B84C9F60395A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 flipV="1">
                <a:off x="1208429" y="2196353"/>
                <a:ext cx="1" cy="331907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7" name="Groupe 126">
              <a:extLst>
                <a:ext uri="{FF2B5EF4-FFF2-40B4-BE49-F238E27FC236}">
                  <a16:creationId xmlns:a16="http://schemas.microsoft.com/office/drawing/2014/main" id="{E2FBFB18-A4A1-CCA2-CB1C-2AD4D6B29529}"/>
                </a:ext>
              </a:extLst>
            </p:cNvPr>
            <p:cNvGrpSpPr/>
            <p:nvPr/>
          </p:nvGrpSpPr>
          <p:grpSpPr>
            <a:xfrm>
              <a:off x="2449030" y="4359830"/>
              <a:ext cx="811619" cy="1012973"/>
              <a:chOff x="520995" y="2298928"/>
              <a:chExt cx="584791" cy="272532"/>
            </a:xfrm>
          </p:grpSpPr>
          <p:cxnSp>
            <p:nvCxnSpPr>
              <p:cNvPr id="128" name="Connecteur droit 127">
                <a:extLst>
                  <a:ext uri="{FF2B5EF4-FFF2-40B4-BE49-F238E27FC236}">
                    <a16:creationId xmlns:a16="http://schemas.microsoft.com/office/drawing/2014/main" id="{DB51EF12-71A5-B5A3-C9C6-DA2516A03BAC}"/>
                  </a:ext>
                </a:extLst>
              </p:cNvPr>
              <p:cNvCxnSpPr/>
              <p:nvPr/>
            </p:nvCxnSpPr>
            <p:spPr>
              <a:xfrm>
                <a:off x="520995" y="2299285"/>
                <a:ext cx="584791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Connecteur droit 128">
                <a:extLst>
                  <a:ext uri="{FF2B5EF4-FFF2-40B4-BE49-F238E27FC236}">
                    <a16:creationId xmlns:a16="http://schemas.microsoft.com/office/drawing/2014/main" id="{7244B5C7-7B74-4F5B-FD23-F29E13BCF8FC}"/>
                  </a:ext>
                </a:extLst>
              </p:cNvPr>
              <p:cNvCxnSpPr/>
              <p:nvPr/>
            </p:nvCxnSpPr>
            <p:spPr>
              <a:xfrm>
                <a:off x="520995" y="2568552"/>
                <a:ext cx="584791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Connecteur droit 129">
                <a:extLst>
                  <a:ext uri="{FF2B5EF4-FFF2-40B4-BE49-F238E27FC236}">
                    <a16:creationId xmlns:a16="http://schemas.microsoft.com/office/drawing/2014/main" id="{F7E506D3-E555-EEC4-CEF2-DCB65A30F222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V="1">
                <a:off x="1105786" y="2298928"/>
                <a:ext cx="0" cy="272532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4" name="Groupe 133">
            <a:extLst>
              <a:ext uri="{FF2B5EF4-FFF2-40B4-BE49-F238E27FC236}">
                <a16:creationId xmlns:a16="http://schemas.microsoft.com/office/drawing/2014/main" id="{A82B07F1-549D-3AFA-8BE1-C4B368CE200B}"/>
              </a:ext>
            </a:extLst>
          </p:cNvPr>
          <p:cNvGrpSpPr/>
          <p:nvPr/>
        </p:nvGrpSpPr>
        <p:grpSpPr>
          <a:xfrm rot="10800000">
            <a:off x="7032556" y="2922361"/>
            <a:ext cx="782565" cy="2275491"/>
            <a:chOff x="541929" y="2275367"/>
            <a:chExt cx="563857" cy="290623"/>
          </a:xfrm>
        </p:grpSpPr>
        <p:cxnSp>
          <p:nvCxnSpPr>
            <p:cNvPr id="135" name="Connecteur droit 134">
              <a:extLst>
                <a:ext uri="{FF2B5EF4-FFF2-40B4-BE49-F238E27FC236}">
                  <a16:creationId xmlns:a16="http://schemas.microsoft.com/office/drawing/2014/main" id="{9E7AAC1B-CF14-1DC6-C694-3D04E54490D0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645504" y="2275367"/>
              <a:ext cx="460281" cy="243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Connecteur droit 135">
              <a:extLst>
                <a:ext uri="{FF2B5EF4-FFF2-40B4-BE49-F238E27FC236}">
                  <a16:creationId xmlns:a16="http://schemas.microsoft.com/office/drawing/2014/main" id="{2176466B-8105-B2FF-9B0C-90B25EB6C591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541929" y="2565990"/>
              <a:ext cx="55790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Connecteur droit 136">
              <a:extLst>
                <a:ext uri="{FF2B5EF4-FFF2-40B4-BE49-F238E27FC236}">
                  <a16:creationId xmlns:a16="http://schemas.microsoft.com/office/drawing/2014/main" id="{0319D011-1DDC-89AC-0104-F1B4E76E9AC5}"/>
                </a:ext>
              </a:extLst>
            </p:cNvPr>
            <p:cNvCxnSpPr/>
            <p:nvPr/>
          </p:nvCxnSpPr>
          <p:spPr>
            <a:xfrm>
              <a:off x="1105786" y="2275367"/>
              <a:ext cx="0" cy="290623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8" name="ZoneTexte 517">
            <a:extLst>
              <a:ext uri="{FF2B5EF4-FFF2-40B4-BE49-F238E27FC236}">
                <a16:creationId xmlns:a16="http://schemas.microsoft.com/office/drawing/2014/main" id="{E2EF951C-D278-EB4A-A3CF-84EA389D4122}"/>
              </a:ext>
            </a:extLst>
          </p:cNvPr>
          <p:cNvSpPr txBox="1"/>
          <p:nvPr/>
        </p:nvSpPr>
        <p:spPr>
          <a:xfrm>
            <a:off x="422878" y="6471152"/>
            <a:ext cx="14747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/>
              <a:t>j</a:t>
            </a:r>
            <a:r>
              <a:rPr lang="fr-FR" sz="1000" dirty="0"/>
              <a:t> … </a:t>
            </a:r>
            <a:r>
              <a:rPr lang="fr-FR" sz="800" dirty="0"/>
              <a:t>comme « joueur »</a:t>
            </a:r>
          </a:p>
        </p:txBody>
      </p:sp>
      <p:sp>
        <p:nvSpPr>
          <p:cNvPr id="519" name="ZoneTexte 518">
            <a:extLst>
              <a:ext uri="{FF2B5EF4-FFF2-40B4-BE49-F238E27FC236}">
                <a16:creationId xmlns:a16="http://schemas.microsoft.com/office/drawing/2014/main" id="{D3C9BE96-70F8-6B4C-933C-06956BD49E8E}"/>
              </a:ext>
            </a:extLst>
          </p:cNvPr>
          <p:cNvSpPr txBox="1"/>
          <p:nvPr/>
        </p:nvSpPr>
        <p:spPr>
          <a:xfrm>
            <a:off x="2220965" y="6471152"/>
            <a:ext cx="12259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/>
              <a:t>p</a:t>
            </a:r>
            <a:r>
              <a:rPr lang="fr-FR" sz="1000" dirty="0"/>
              <a:t> … </a:t>
            </a:r>
            <a:r>
              <a:rPr lang="fr-FR" sz="800" dirty="0"/>
              <a:t>comme « perdant »</a:t>
            </a:r>
          </a:p>
        </p:txBody>
      </p:sp>
      <p:sp>
        <p:nvSpPr>
          <p:cNvPr id="520" name="Ellipse 519">
            <a:extLst>
              <a:ext uri="{FF2B5EF4-FFF2-40B4-BE49-F238E27FC236}">
                <a16:creationId xmlns:a16="http://schemas.microsoft.com/office/drawing/2014/main" id="{68FF50F0-BFA5-7148-929F-235773F98DD2}"/>
              </a:ext>
            </a:extLst>
          </p:cNvPr>
          <p:cNvSpPr/>
          <p:nvPr/>
        </p:nvSpPr>
        <p:spPr>
          <a:xfrm>
            <a:off x="5319507" y="6477566"/>
            <a:ext cx="710360" cy="233392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/>
              <a:t>TABLE</a:t>
            </a:r>
          </a:p>
        </p:txBody>
      </p:sp>
      <p:sp>
        <p:nvSpPr>
          <p:cNvPr id="521" name="Ellipse 520">
            <a:extLst>
              <a:ext uri="{FF2B5EF4-FFF2-40B4-BE49-F238E27FC236}">
                <a16:creationId xmlns:a16="http://schemas.microsoft.com/office/drawing/2014/main" id="{DF30088C-40DF-0040-A037-F4FC06428288}"/>
              </a:ext>
            </a:extLst>
          </p:cNvPr>
          <p:cNvSpPr/>
          <p:nvPr/>
        </p:nvSpPr>
        <p:spPr>
          <a:xfrm>
            <a:off x="7854898" y="2741998"/>
            <a:ext cx="575231" cy="192752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25</a:t>
            </a:r>
          </a:p>
        </p:txBody>
      </p:sp>
      <p:sp>
        <p:nvSpPr>
          <p:cNvPr id="522" name="Ellipse 521">
            <a:extLst>
              <a:ext uri="{FF2B5EF4-FFF2-40B4-BE49-F238E27FC236}">
                <a16:creationId xmlns:a16="http://schemas.microsoft.com/office/drawing/2014/main" id="{63DC5297-20A4-1F4C-B8EC-40EE277B064E}"/>
              </a:ext>
            </a:extLst>
          </p:cNvPr>
          <p:cNvSpPr/>
          <p:nvPr/>
        </p:nvSpPr>
        <p:spPr>
          <a:xfrm>
            <a:off x="7711178" y="5214440"/>
            <a:ext cx="575231" cy="192752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26</a:t>
            </a:r>
          </a:p>
        </p:txBody>
      </p:sp>
      <p:sp>
        <p:nvSpPr>
          <p:cNvPr id="523" name="Ellipse 522">
            <a:extLst>
              <a:ext uri="{FF2B5EF4-FFF2-40B4-BE49-F238E27FC236}">
                <a16:creationId xmlns:a16="http://schemas.microsoft.com/office/drawing/2014/main" id="{970A91FC-939A-4B49-A7F4-EE9629D1A859}"/>
              </a:ext>
            </a:extLst>
          </p:cNvPr>
          <p:cNvSpPr/>
          <p:nvPr/>
        </p:nvSpPr>
        <p:spPr>
          <a:xfrm>
            <a:off x="7097586" y="4049334"/>
            <a:ext cx="575231" cy="192752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28</a:t>
            </a:r>
          </a:p>
        </p:txBody>
      </p:sp>
      <p:sp>
        <p:nvSpPr>
          <p:cNvPr id="524" name="Ellipse 523">
            <a:extLst>
              <a:ext uri="{FF2B5EF4-FFF2-40B4-BE49-F238E27FC236}">
                <a16:creationId xmlns:a16="http://schemas.microsoft.com/office/drawing/2014/main" id="{65ACF108-003C-D84D-9FAD-1AE01072F217}"/>
              </a:ext>
            </a:extLst>
          </p:cNvPr>
          <p:cNvSpPr/>
          <p:nvPr/>
        </p:nvSpPr>
        <p:spPr>
          <a:xfrm>
            <a:off x="8708429" y="4643082"/>
            <a:ext cx="575231" cy="192752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24</a:t>
            </a:r>
          </a:p>
        </p:txBody>
      </p:sp>
      <p:sp>
        <p:nvSpPr>
          <p:cNvPr id="525" name="Ellipse 524">
            <a:extLst>
              <a:ext uri="{FF2B5EF4-FFF2-40B4-BE49-F238E27FC236}">
                <a16:creationId xmlns:a16="http://schemas.microsoft.com/office/drawing/2014/main" id="{64259D07-E738-244C-94C1-9E669CB64564}"/>
              </a:ext>
            </a:extLst>
          </p:cNvPr>
          <p:cNvSpPr/>
          <p:nvPr/>
        </p:nvSpPr>
        <p:spPr>
          <a:xfrm>
            <a:off x="9531020" y="5543832"/>
            <a:ext cx="575231" cy="192752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20</a:t>
            </a:r>
          </a:p>
        </p:txBody>
      </p:sp>
      <p:sp>
        <p:nvSpPr>
          <p:cNvPr id="151" name="Ellipse 150">
            <a:extLst>
              <a:ext uri="{FF2B5EF4-FFF2-40B4-BE49-F238E27FC236}">
                <a16:creationId xmlns:a16="http://schemas.microsoft.com/office/drawing/2014/main" id="{434385F4-5755-74C0-FCF7-B2CE273D7FC7}"/>
              </a:ext>
            </a:extLst>
          </p:cNvPr>
          <p:cNvSpPr/>
          <p:nvPr/>
        </p:nvSpPr>
        <p:spPr>
          <a:xfrm>
            <a:off x="1020946" y="961699"/>
            <a:ext cx="575232" cy="180437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1</a:t>
            </a:r>
          </a:p>
        </p:txBody>
      </p:sp>
      <p:cxnSp>
        <p:nvCxnSpPr>
          <p:cNvPr id="526" name="Connecteur droit avec flèche 525">
            <a:extLst>
              <a:ext uri="{FF2B5EF4-FFF2-40B4-BE49-F238E27FC236}">
                <a16:creationId xmlns:a16="http://schemas.microsoft.com/office/drawing/2014/main" id="{C2B95E6C-F9C1-FD44-95BD-14F8DB20B50C}"/>
              </a:ext>
            </a:extLst>
          </p:cNvPr>
          <p:cNvCxnSpPr>
            <a:cxnSpLocks/>
          </p:cNvCxnSpPr>
          <p:nvPr/>
        </p:nvCxnSpPr>
        <p:spPr>
          <a:xfrm>
            <a:off x="1637101" y="3236001"/>
            <a:ext cx="244889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Ellipse 152">
            <a:extLst>
              <a:ext uri="{FF2B5EF4-FFF2-40B4-BE49-F238E27FC236}">
                <a16:creationId xmlns:a16="http://schemas.microsoft.com/office/drawing/2014/main" id="{9257D0B0-4D76-FE39-3337-F1B0FD142613}"/>
              </a:ext>
            </a:extLst>
          </p:cNvPr>
          <p:cNvSpPr/>
          <p:nvPr/>
        </p:nvSpPr>
        <p:spPr>
          <a:xfrm>
            <a:off x="1014552" y="1694733"/>
            <a:ext cx="575231" cy="192752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2</a:t>
            </a:r>
          </a:p>
        </p:txBody>
      </p:sp>
      <p:sp>
        <p:nvSpPr>
          <p:cNvPr id="154" name="Ellipse 153">
            <a:extLst>
              <a:ext uri="{FF2B5EF4-FFF2-40B4-BE49-F238E27FC236}">
                <a16:creationId xmlns:a16="http://schemas.microsoft.com/office/drawing/2014/main" id="{C9C619E3-9939-0080-C351-D630173392EE}"/>
              </a:ext>
            </a:extLst>
          </p:cNvPr>
          <p:cNvSpPr/>
          <p:nvPr/>
        </p:nvSpPr>
        <p:spPr>
          <a:xfrm>
            <a:off x="1018906" y="2400684"/>
            <a:ext cx="575231" cy="180436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3</a:t>
            </a:r>
          </a:p>
        </p:txBody>
      </p:sp>
      <p:sp>
        <p:nvSpPr>
          <p:cNvPr id="155" name="Ellipse 154">
            <a:extLst>
              <a:ext uri="{FF2B5EF4-FFF2-40B4-BE49-F238E27FC236}">
                <a16:creationId xmlns:a16="http://schemas.microsoft.com/office/drawing/2014/main" id="{DF2B22CB-C110-5C5B-B992-02332378B63D}"/>
              </a:ext>
            </a:extLst>
          </p:cNvPr>
          <p:cNvSpPr/>
          <p:nvPr/>
        </p:nvSpPr>
        <p:spPr>
          <a:xfrm>
            <a:off x="1023260" y="3086127"/>
            <a:ext cx="575231" cy="175731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4</a:t>
            </a:r>
          </a:p>
        </p:txBody>
      </p:sp>
      <p:sp>
        <p:nvSpPr>
          <p:cNvPr id="156" name="Ellipse 155">
            <a:extLst>
              <a:ext uri="{FF2B5EF4-FFF2-40B4-BE49-F238E27FC236}">
                <a16:creationId xmlns:a16="http://schemas.microsoft.com/office/drawing/2014/main" id="{4DAD8123-3CE6-0C4B-5C47-E4AE069391B4}"/>
              </a:ext>
            </a:extLst>
          </p:cNvPr>
          <p:cNvSpPr/>
          <p:nvPr/>
        </p:nvSpPr>
        <p:spPr>
          <a:xfrm>
            <a:off x="1027614" y="3880637"/>
            <a:ext cx="575231" cy="180438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5</a:t>
            </a:r>
          </a:p>
        </p:txBody>
      </p:sp>
      <p:sp>
        <p:nvSpPr>
          <p:cNvPr id="158" name="Ellipse 157">
            <a:extLst>
              <a:ext uri="{FF2B5EF4-FFF2-40B4-BE49-F238E27FC236}">
                <a16:creationId xmlns:a16="http://schemas.microsoft.com/office/drawing/2014/main" id="{28AFE567-03E0-42C2-5DFE-6324EC6216A6}"/>
              </a:ext>
            </a:extLst>
          </p:cNvPr>
          <p:cNvSpPr/>
          <p:nvPr/>
        </p:nvSpPr>
        <p:spPr>
          <a:xfrm>
            <a:off x="1018906" y="4573504"/>
            <a:ext cx="575231" cy="180401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6</a:t>
            </a:r>
          </a:p>
        </p:txBody>
      </p:sp>
      <p:sp>
        <p:nvSpPr>
          <p:cNvPr id="159" name="Ellipse 158">
            <a:extLst>
              <a:ext uri="{FF2B5EF4-FFF2-40B4-BE49-F238E27FC236}">
                <a16:creationId xmlns:a16="http://schemas.microsoft.com/office/drawing/2014/main" id="{9F4B509B-48AC-64E7-41CF-DEFC05AC1BF6}"/>
              </a:ext>
            </a:extLst>
          </p:cNvPr>
          <p:cNvSpPr/>
          <p:nvPr/>
        </p:nvSpPr>
        <p:spPr>
          <a:xfrm>
            <a:off x="1018906" y="5276098"/>
            <a:ext cx="575231" cy="180409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7</a:t>
            </a:r>
          </a:p>
        </p:txBody>
      </p:sp>
      <p:sp>
        <p:nvSpPr>
          <p:cNvPr id="160" name="Ellipse 159">
            <a:extLst>
              <a:ext uri="{FF2B5EF4-FFF2-40B4-BE49-F238E27FC236}">
                <a16:creationId xmlns:a16="http://schemas.microsoft.com/office/drawing/2014/main" id="{9C096BCE-6FC8-5270-76DE-97D1016FE419}"/>
              </a:ext>
            </a:extLst>
          </p:cNvPr>
          <p:cNvSpPr/>
          <p:nvPr/>
        </p:nvSpPr>
        <p:spPr>
          <a:xfrm>
            <a:off x="1027614" y="5985460"/>
            <a:ext cx="575231" cy="184542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8</a:t>
            </a:r>
          </a:p>
        </p:txBody>
      </p:sp>
      <p:cxnSp>
        <p:nvCxnSpPr>
          <p:cNvPr id="527" name="Connecteur droit avec flèche 526">
            <a:extLst>
              <a:ext uri="{FF2B5EF4-FFF2-40B4-BE49-F238E27FC236}">
                <a16:creationId xmlns:a16="http://schemas.microsoft.com/office/drawing/2014/main" id="{9D20D24C-6B4B-304E-B562-EAA38283ED9B}"/>
              </a:ext>
            </a:extLst>
          </p:cNvPr>
          <p:cNvCxnSpPr>
            <a:cxnSpLocks/>
          </p:cNvCxnSpPr>
          <p:nvPr/>
        </p:nvCxnSpPr>
        <p:spPr>
          <a:xfrm>
            <a:off x="1632527" y="3906425"/>
            <a:ext cx="244889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8" name="Connecteur droit avec flèche 527">
            <a:extLst>
              <a:ext uri="{FF2B5EF4-FFF2-40B4-BE49-F238E27FC236}">
                <a16:creationId xmlns:a16="http://schemas.microsoft.com/office/drawing/2014/main" id="{DA4E5E7F-DAED-9A4E-AA16-780751D0C786}"/>
              </a:ext>
            </a:extLst>
          </p:cNvPr>
          <p:cNvCxnSpPr>
            <a:cxnSpLocks/>
          </p:cNvCxnSpPr>
          <p:nvPr/>
        </p:nvCxnSpPr>
        <p:spPr>
          <a:xfrm>
            <a:off x="1635801" y="4722061"/>
            <a:ext cx="244889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9" name="Connecteur droit avec flèche 528">
            <a:extLst>
              <a:ext uri="{FF2B5EF4-FFF2-40B4-BE49-F238E27FC236}">
                <a16:creationId xmlns:a16="http://schemas.microsoft.com/office/drawing/2014/main" id="{A062DC0F-C836-DA4D-9AA2-983CB4773C29}"/>
              </a:ext>
            </a:extLst>
          </p:cNvPr>
          <p:cNvCxnSpPr>
            <a:cxnSpLocks/>
          </p:cNvCxnSpPr>
          <p:nvPr/>
        </p:nvCxnSpPr>
        <p:spPr>
          <a:xfrm>
            <a:off x="1635151" y="5310069"/>
            <a:ext cx="244889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1" name="Groupe 300">
            <a:extLst>
              <a:ext uri="{FF2B5EF4-FFF2-40B4-BE49-F238E27FC236}">
                <a16:creationId xmlns:a16="http://schemas.microsoft.com/office/drawing/2014/main" id="{35830F71-5A54-F74D-5523-C00E7552C940}"/>
              </a:ext>
            </a:extLst>
          </p:cNvPr>
          <p:cNvGrpSpPr/>
          <p:nvPr/>
        </p:nvGrpSpPr>
        <p:grpSpPr>
          <a:xfrm>
            <a:off x="146295" y="658970"/>
            <a:ext cx="1449883" cy="5676042"/>
            <a:chOff x="744548" y="1293029"/>
            <a:chExt cx="1449883" cy="4417162"/>
          </a:xfrm>
        </p:grpSpPr>
        <p:grpSp>
          <p:nvGrpSpPr>
            <p:cNvPr id="285" name="Groupe 284">
              <a:extLst>
                <a:ext uri="{FF2B5EF4-FFF2-40B4-BE49-F238E27FC236}">
                  <a16:creationId xmlns:a16="http://schemas.microsoft.com/office/drawing/2014/main" id="{7022A0C9-30CC-CA4F-667B-E689A3CA9244}"/>
                </a:ext>
              </a:extLst>
            </p:cNvPr>
            <p:cNvGrpSpPr/>
            <p:nvPr/>
          </p:nvGrpSpPr>
          <p:grpSpPr>
            <a:xfrm>
              <a:off x="744548" y="1293029"/>
              <a:ext cx="1449883" cy="2175304"/>
              <a:chOff x="744548" y="1293029"/>
              <a:chExt cx="1449883" cy="2175304"/>
            </a:xfrm>
          </p:grpSpPr>
          <p:grpSp>
            <p:nvGrpSpPr>
              <p:cNvPr id="277" name="Groupe 276">
                <a:extLst>
                  <a:ext uri="{FF2B5EF4-FFF2-40B4-BE49-F238E27FC236}">
                    <a16:creationId xmlns:a16="http://schemas.microsoft.com/office/drawing/2014/main" id="{84083832-F3AF-A264-DF06-5BBAC072FFFF}"/>
                  </a:ext>
                </a:extLst>
              </p:cNvPr>
              <p:cNvGrpSpPr/>
              <p:nvPr/>
            </p:nvGrpSpPr>
            <p:grpSpPr>
              <a:xfrm>
                <a:off x="744548" y="1293029"/>
                <a:ext cx="1449883" cy="1071406"/>
                <a:chOff x="744548" y="1293029"/>
                <a:chExt cx="1449883" cy="1071406"/>
              </a:xfrm>
            </p:grpSpPr>
            <p:grpSp>
              <p:nvGrpSpPr>
                <p:cNvPr id="273" name="Groupe 272">
                  <a:extLst>
                    <a:ext uri="{FF2B5EF4-FFF2-40B4-BE49-F238E27FC236}">
                      <a16:creationId xmlns:a16="http://schemas.microsoft.com/office/drawing/2014/main" id="{A4295CCD-0ABB-95AA-6238-D7512A6E5E66}"/>
                    </a:ext>
                  </a:extLst>
                </p:cNvPr>
                <p:cNvGrpSpPr/>
                <p:nvPr/>
              </p:nvGrpSpPr>
              <p:grpSpPr>
                <a:xfrm>
                  <a:off x="744548" y="1293029"/>
                  <a:ext cx="1449883" cy="505957"/>
                  <a:chOff x="744548" y="1293029"/>
                  <a:chExt cx="1449883" cy="505957"/>
                </a:xfrm>
              </p:grpSpPr>
              <p:sp>
                <p:nvSpPr>
                  <p:cNvPr id="263" name="ZoneTexte 262">
                    <a:extLst>
                      <a:ext uri="{FF2B5EF4-FFF2-40B4-BE49-F238E27FC236}">
                        <a16:creationId xmlns:a16="http://schemas.microsoft.com/office/drawing/2014/main" id="{B87DC6F1-832E-B13D-E8AB-7C89F7D8BEF0}"/>
                      </a:ext>
                    </a:extLst>
                  </p:cNvPr>
                  <p:cNvSpPr txBox="1"/>
                  <p:nvPr/>
                </p:nvSpPr>
                <p:spPr>
                  <a:xfrm>
                    <a:off x="744548" y="1293029"/>
                    <a:ext cx="1449883" cy="19161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FR" sz="1000" b="1" dirty="0"/>
                      <a:t>j 1 </a:t>
                    </a:r>
                    <a:r>
                      <a:rPr lang="fr-FR" sz="1000" dirty="0"/>
                      <a:t>: …………..………..</a:t>
                    </a:r>
                  </a:p>
                </p:txBody>
              </p:sp>
              <p:sp>
                <p:nvSpPr>
                  <p:cNvPr id="272" name="ZoneTexte 271">
                    <a:extLst>
                      <a:ext uri="{FF2B5EF4-FFF2-40B4-BE49-F238E27FC236}">
                        <a16:creationId xmlns:a16="http://schemas.microsoft.com/office/drawing/2014/main" id="{720AE371-3EE1-4321-E401-0CA69B517DFE}"/>
                      </a:ext>
                    </a:extLst>
                  </p:cNvPr>
                  <p:cNvSpPr txBox="1"/>
                  <p:nvPr/>
                </p:nvSpPr>
                <p:spPr>
                  <a:xfrm>
                    <a:off x="744548" y="1607374"/>
                    <a:ext cx="1415805" cy="19161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FR" sz="1000" b="1" dirty="0"/>
                      <a:t>j 16</a:t>
                    </a:r>
                    <a:r>
                      <a:rPr lang="fr-FR" sz="1000" dirty="0"/>
                      <a:t> : …………..………</a:t>
                    </a:r>
                    <a:endParaRPr lang="fr-FR" sz="1000" b="1" dirty="0"/>
                  </a:p>
                </p:txBody>
              </p:sp>
            </p:grpSp>
            <p:grpSp>
              <p:nvGrpSpPr>
                <p:cNvPr id="274" name="Groupe 273">
                  <a:extLst>
                    <a:ext uri="{FF2B5EF4-FFF2-40B4-BE49-F238E27FC236}">
                      <a16:creationId xmlns:a16="http://schemas.microsoft.com/office/drawing/2014/main" id="{B02A6303-B97B-6A1C-2B44-173ABABACC65}"/>
                    </a:ext>
                  </a:extLst>
                </p:cNvPr>
                <p:cNvGrpSpPr/>
                <p:nvPr/>
              </p:nvGrpSpPr>
              <p:grpSpPr>
                <a:xfrm>
                  <a:off x="744548" y="1875706"/>
                  <a:ext cx="1399663" cy="488729"/>
                  <a:chOff x="744548" y="1316262"/>
                  <a:chExt cx="1399663" cy="488729"/>
                </a:xfrm>
              </p:grpSpPr>
              <p:sp>
                <p:nvSpPr>
                  <p:cNvPr id="275" name="ZoneTexte 274">
                    <a:extLst>
                      <a:ext uri="{FF2B5EF4-FFF2-40B4-BE49-F238E27FC236}">
                        <a16:creationId xmlns:a16="http://schemas.microsoft.com/office/drawing/2014/main" id="{55B847D7-84B0-E717-12C1-EB34B7BD39BF}"/>
                      </a:ext>
                    </a:extLst>
                  </p:cNvPr>
                  <p:cNvSpPr txBox="1"/>
                  <p:nvPr/>
                </p:nvSpPr>
                <p:spPr>
                  <a:xfrm>
                    <a:off x="744549" y="1316262"/>
                    <a:ext cx="1393579" cy="19161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FR" sz="1000" b="1" dirty="0"/>
                      <a:t>j 2</a:t>
                    </a:r>
                    <a:r>
                      <a:rPr lang="fr-FR" sz="1000" dirty="0"/>
                      <a:t> : …………..………..</a:t>
                    </a:r>
                    <a:endParaRPr lang="fr-FR" sz="1000" b="1" dirty="0"/>
                  </a:p>
                </p:txBody>
              </p:sp>
              <p:sp>
                <p:nvSpPr>
                  <p:cNvPr id="276" name="ZoneTexte 275">
                    <a:extLst>
                      <a:ext uri="{FF2B5EF4-FFF2-40B4-BE49-F238E27FC236}">
                        <a16:creationId xmlns:a16="http://schemas.microsoft.com/office/drawing/2014/main" id="{5D47A406-4CED-BE5B-E709-E925105AFFEA}"/>
                      </a:ext>
                    </a:extLst>
                  </p:cNvPr>
                  <p:cNvSpPr txBox="1"/>
                  <p:nvPr/>
                </p:nvSpPr>
                <p:spPr>
                  <a:xfrm>
                    <a:off x="744548" y="1613379"/>
                    <a:ext cx="1399663" cy="19161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FR" sz="1000" b="1" dirty="0"/>
                      <a:t>j 15</a:t>
                    </a:r>
                    <a:r>
                      <a:rPr lang="fr-FR" sz="1000" dirty="0"/>
                      <a:t> : …………..………</a:t>
                    </a:r>
                    <a:endParaRPr lang="fr-FR" sz="1000" b="1" dirty="0"/>
                  </a:p>
                </p:txBody>
              </p:sp>
            </p:grpSp>
          </p:grpSp>
          <p:grpSp>
            <p:nvGrpSpPr>
              <p:cNvPr id="278" name="Groupe 277">
                <a:extLst>
                  <a:ext uri="{FF2B5EF4-FFF2-40B4-BE49-F238E27FC236}">
                    <a16:creationId xmlns:a16="http://schemas.microsoft.com/office/drawing/2014/main" id="{910C61F2-CF71-0417-3266-8E6329FEDF2D}"/>
                  </a:ext>
                </a:extLst>
              </p:cNvPr>
              <p:cNvGrpSpPr/>
              <p:nvPr/>
            </p:nvGrpSpPr>
            <p:grpSpPr>
              <a:xfrm>
                <a:off x="744548" y="2426417"/>
                <a:ext cx="1408647" cy="1041916"/>
                <a:chOff x="744548" y="1322518"/>
                <a:chExt cx="1408647" cy="1041916"/>
              </a:xfrm>
            </p:grpSpPr>
            <p:grpSp>
              <p:nvGrpSpPr>
                <p:cNvPr id="279" name="Groupe 278">
                  <a:extLst>
                    <a:ext uri="{FF2B5EF4-FFF2-40B4-BE49-F238E27FC236}">
                      <a16:creationId xmlns:a16="http://schemas.microsoft.com/office/drawing/2014/main" id="{000810F6-5DA8-C485-3923-0C41B3852CCE}"/>
                    </a:ext>
                  </a:extLst>
                </p:cNvPr>
                <p:cNvGrpSpPr/>
                <p:nvPr/>
              </p:nvGrpSpPr>
              <p:grpSpPr>
                <a:xfrm>
                  <a:off x="744549" y="1322518"/>
                  <a:ext cx="1374530" cy="488477"/>
                  <a:chOff x="744549" y="1322518"/>
                  <a:chExt cx="1374530" cy="488477"/>
                </a:xfrm>
              </p:grpSpPr>
              <p:sp>
                <p:nvSpPr>
                  <p:cNvPr id="283" name="ZoneTexte 282">
                    <a:extLst>
                      <a:ext uri="{FF2B5EF4-FFF2-40B4-BE49-F238E27FC236}">
                        <a16:creationId xmlns:a16="http://schemas.microsoft.com/office/drawing/2014/main" id="{8DA35CE9-0F92-F5A7-F2E4-BA8DBC44BC70}"/>
                      </a:ext>
                    </a:extLst>
                  </p:cNvPr>
                  <p:cNvSpPr txBox="1"/>
                  <p:nvPr/>
                </p:nvSpPr>
                <p:spPr>
                  <a:xfrm>
                    <a:off x="744549" y="1322518"/>
                    <a:ext cx="1374530" cy="19161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FR" sz="1000" b="1" dirty="0"/>
                      <a:t>j 3</a:t>
                    </a:r>
                    <a:r>
                      <a:rPr lang="fr-FR" sz="1000" dirty="0"/>
                      <a:t> : …………..………..</a:t>
                    </a:r>
                    <a:endParaRPr lang="fr-FR" sz="1000" b="1" dirty="0"/>
                  </a:p>
                </p:txBody>
              </p:sp>
              <p:sp>
                <p:nvSpPr>
                  <p:cNvPr id="284" name="ZoneTexte 283">
                    <a:extLst>
                      <a:ext uri="{FF2B5EF4-FFF2-40B4-BE49-F238E27FC236}">
                        <a16:creationId xmlns:a16="http://schemas.microsoft.com/office/drawing/2014/main" id="{62BF2277-9EFB-23EC-A977-BF52DA3F7AA5}"/>
                      </a:ext>
                    </a:extLst>
                  </p:cNvPr>
                  <p:cNvSpPr txBox="1"/>
                  <p:nvPr/>
                </p:nvSpPr>
                <p:spPr>
                  <a:xfrm>
                    <a:off x="744550" y="1619383"/>
                    <a:ext cx="1370700" cy="19161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FR" sz="1000" b="1" dirty="0"/>
                      <a:t>j 14</a:t>
                    </a:r>
                    <a:r>
                      <a:rPr lang="fr-FR" sz="1000" dirty="0"/>
                      <a:t> : …………..……...</a:t>
                    </a:r>
                    <a:endParaRPr lang="fr-FR" sz="1000" b="1" dirty="0"/>
                  </a:p>
                </p:txBody>
              </p:sp>
            </p:grpSp>
            <p:grpSp>
              <p:nvGrpSpPr>
                <p:cNvPr id="280" name="Groupe 279">
                  <a:extLst>
                    <a:ext uri="{FF2B5EF4-FFF2-40B4-BE49-F238E27FC236}">
                      <a16:creationId xmlns:a16="http://schemas.microsoft.com/office/drawing/2014/main" id="{53FEA288-F194-373A-3BEF-2E6B208FBB98}"/>
                    </a:ext>
                  </a:extLst>
                </p:cNvPr>
                <p:cNvGrpSpPr/>
                <p:nvPr/>
              </p:nvGrpSpPr>
              <p:grpSpPr>
                <a:xfrm>
                  <a:off x="744548" y="1851690"/>
                  <a:ext cx="1408647" cy="512744"/>
                  <a:chOff x="744548" y="1292246"/>
                  <a:chExt cx="1408647" cy="512744"/>
                </a:xfrm>
              </p:grpSpPr>
              <p:sp>
                <p:nvSpPr>
                  <p:cNvPr id="281" name="ZoneTexte 280">
                    <a:extLst>
                      <a:ext uri="{FF2B5EF4-FFF2-40B4-BE49-F238E27FC236}">
                        <a16:creationId xmlns:a16="http://schemas.microsoft.com/office/drawing/2014/main" id="{F44F0AC0-6DD0-EC76-8304-07DD4C35B057}"/>
                      </a:ext>
                    </a:extLst>
                  </p:cNvPr>
                  <p:cNvSpPr txBox="1"/>
                  <p:nvPr/>
                </p:nvSpPr>
                <p:spPr>
                  <a:xfrm>
                    <a:off x="744548" y="1292246"/>
                    <a:ext cx="1408647" cy="19161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FR" sz="1000" b="1" dirty="0"/>
                      <a:t>j 4</a:t>
                    </a:r>
                    <a:r>
                      <a:rPr lang="fr-FR" sz="1000" dirty="0"/>
                      <a:t> : …………..………..</a:t>
                    </a:r>
                    <a:endParaRPr lang="fr-FR" sz="1000" b="1" dirty="0"/>
                  </a:p>
                </p:txBody>
              </p:sp>
              <p:sp>
                <p:nvSpPr>
                  <p:cNvPr id="282" name="ZoneTexte 281">
                    <a:extLst>
                      <a:ext uri="{FF2B5EF4-FFF2-40B4-BE49-F238E27FC236}">
                        <a16:creationId xmlns:a16="http://schemas.microsoft.com/office/drawing/2014/main" id="{37A47AFF-8084-EA5C-025F-74A506453427}"/>
                      </a:ext>
                    </a:extLst>
                  </p:cNvPr>
                  <p:cNvSpPr txBox="1"/>
                  <p:nvPr/>
                </p:nvSpPr>
                <p:spPr>
                  <a:xfrm>
                    <a:off x="744549" y="1613378"/>
                    <a:ext cx="1386058" cy="19161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FR" sz="1000" b="1" dirty="0"/>
                      <a:t>j 13</a:t>
                    </a:r>
                    <a:r>
                      <a:rPr lang="fr-FR" sz="1000" dirty="0"/>
                      <a:t> : …………..……...</a:t>
                    </a:r>
                    <a:endParaRPr lang="fr-FR" sz="1000" b="1" dirty="0"/>
                  </a:p>
                </p:txBody>
              </p:sp>
            </p:grpSp>
          </p:grpSp>
        </p:grpSp>
        <p:grpSp>
          <p:nvGrpSpPr>
            <p:cNvPr id="286" name="Groupe 285">
              <a:extLst>
                <a:ext uri="{FF2B5EF4-FFF2-40B4-BE49-F238E27FC236}">
                  <a16:creationId xmlns:a16="http://schemas.microsoft.com/office/drawing/2014/main" id="{239527ED-FC12-6F9D-3D98-C9EB67A8A8E3}"/>
                </a:ext>
              </a:extLst>
            </p:cNvPr>
            <p:cNvGrpSpPr/>
            <p:nvPr/>
          </p:nvGrpSpPr>
          <p:grpSpPr>
            <a:xfrm>
              <a:off x="744548" y="3567125"/>
              <a:ext cx="1416204" cy="2143066"/>
              <a:chOff x="744548" y="1331272"/>
              <a:chExt cx="1416204" cy="2143066"/>
            </a:xfrm>
          </p:grpSpPr>
          <p:grpSp>
            <p:nvGrpSpPr>
              <p:cNvPr id="287" name="Groupe 286">
                <a:extLst>
                  <a:ext uri="{FF2B5EF4-FFF2-40B4-BE49-F238E27FC236}">
                    <a16:creationId xmlns:a16="http://schemas.microsoft.com/office/drawing/2014/main" id="{D1EB8954-1173-E9B0-4584-8DEC27CB5B01}"/>
                  </a:ext>
                </a:extLst>
              </p:cNvPr>
              <p:cNvGrpSpPr/>
              <p:nvPr/>
            </p:nvGrpSpPr>
            <p:grpSpPr>
              <a:xfrm>
                <a:off x="744548" y="1331272"/>
                <a:ext cx="1403105" cy="1057179"/>
                <a:chOff x="744548" y="1331272"/>
                <a:chExt cx="1403105" cy="1057179"/>
              </a:xfrm>
            </p:grpSpPr>
            <p:grpSp>
              <p:nvGrpSpPr>
                <p:cNvPr id="295" name="Groupe 294">
                  <a:extLst>
                    <a:ext uri="{FF2B5EF4-FFF2-40B4-BE49-F238E27FC236}">
                      <a16:creationId xmlns:a16="http://schemas.microsoft.com/office/drawing/2014/main" id="{984A96F4-147F-AB26-2BD7-6A01B3F477E2}"/>
                    </a:ext>
                  </a:extLst>
                </p:cNvPr>
                <p:cNvGrpSpPr/>
                <p:nvPr/>
              </p:nvGrpSpPr>
              <p:grpSpPr>
                <a:xfrm>
                  <a:off x="744548" y="1331272"/>
                  <a:ext cx="1403105" cy="503739"/>
                  <a:chOff x="744548" y="1331272"/>
                  <a:chExt cx="1403105" cy="503739"/>
                </a:xfrm>
              </p:grpSpPr>
              <p:sp>
                <p:nvSpPr>
                  <p:cNvPr id="299" name="ZoneTexte 298">
                    <a:extLst>
                      <a:ext uri="{FF2B5EF4-FFF2-40B4-BE49-F238E27FC236}">
                        <a16:creationId xmlns:a16="http://schemas.microsoft.com/office/drawing/2014/main" id="{73607D90-5972-7A0E-9539-98421E8870C0}"/>
                      </a:ext>
                    </a:extLst>
                  </p:cNvPr>
                  <p:cNvSpPr txBox="1"/>
                  <p:nvPr/>
                </p:nvSpPr>
                <p:spPr>
                  <a:xfrm>
                    <a:off x="744548" y="1331272"/>
                    <a:ext cx="1403105" cy="19161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FR" sz="1000" b="1" dirty="0"/>
                      <a:t>j 5</a:t>
                    </a:r>
                    <a:r>
                      <a:rPr lang="fr-FR" sz="1000" dirty="0"/>
                      <a:t> : …………..………..</a:t>
                    </a:r>
                    <a:endParaRPr lang="fr-FR" sz="1000" b="1" dirty="0"/>
                  </a:p>
                </p:txBody>
              </p:sp>
              <p:sp>
                <p:nvSpPr>
                  <p:cNvPr id="300" name="ZoneTexte 299">
                    <a:extLst>
                      <a:ext uri="{FF2B5EF4-FFF2-40B4-BE49-F238E27FC236}">
                        <a16:creationId xmlns:a16="http://schemas.microsoft.com/office/drawing/2014/main" id="{1617190E-CD4E-E0D7-F65A-3C2AE6C04F58}"/>
                      </a:ext>
                    </a:extLst>
                  </p:cNvPr>
                  <p:cNvSpPr txBox="1"/>
                  <p:nvPr/>
                </p:nvSpPr>
                <p:spPr>
                  <a:xfrm>
                    <a:off x="744549" y="1643399"/>
                    <a:ext cx="1370700" cy="19161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FR" sz="1000" b="1" dirty="0"/>
                      <a:t>j 12</a:t>
                    </a:r>
                    <a:r>
                      <a:rPr lang="fr-FR" sz="1000" dirty="0"/>
                      <a:t> : …………..……..</a:t>
                    </a:r>
                    <a:endParaRPr lang="fr-FR" sz="1000" b="1" dirty="0"/>
                  </a:p>
                </p:txBody>
              </p:sp>
            </p:grpSp>
            <p:grpSp>
              <p:nvGrpSpPr>
                <p:cNvPr id="296" name="Groupe 295">
                  <a:extLst>
                    <a:ext uri="{FF2B5EF4-FFF2-40B4-BE49-F238E27FC236}">
                      <a16:creationId xmlns:a16="http://schemas.microsoft.com/office/drawing/2014/main" id="{9E4883D1-81B2-1CA0-3A20-AA5330E06910}"/>
                    </a:ext>
                  </a:extLst>
                </p:cNvPr>
                <p:cNvGrpSpPr/>
                <p:nvPr/>
              </p:nvGrpSpPr>
              <p:grpSpPr>
                <a:xfrm>
                  <a:off x="744549" y="1857694"/>
                  <a:ext cx="1396354" cy="530757"/>
                  <a:chOff x="744549" y="1298250"/>
                  <a:chExt cx="1396354" cy="530757"/>
                </a:xfrm>
              </p:grpSpPr>
              <p:sp>
                <p:nvSpPr>
                  <p:cNvPr id="297" name="ZoneTexte 296">
                    <a:extLst>
                      <a:ext uri="{FF2B5EF4-FFF2-40B4-BE49-F238E27FC236}">
                        <a16:creationId xmlns:a16="http://schemas.microsoft.com/office/drawing/2014/main" id="{5356D720-2F81-43AA-2553-937E94AD07A5}"/>
                      </a:ext>
                    </a:extLst>
                  </p:cNvPr>
                  <p:cNvSpPr txBox="1"/>
                  <p:nvPr/>
                </p:nvSpPr>
                <p:spPr>
                  <a:xfrm>
                    <a:off x="744549" y="1298250"/>
                    <a:ext cx="1370700" cy="19161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FR" sz="1000" b="1" dirty="0"/>
                      <a:t>j 6</a:t>
                    </a:r>
                    <a:r>
                      <a:rPr lang="fr-FR" sz="1000" dirty="0"/>
                      <a:t> : …………..………..</a:t>
                    </a:r>
                    <a:endParaRPr lang="fr-FR" sz="1000" b="1" dirty="0"/>
                  </a:p>
                </p:txBody>
              </p:sp>
              <p:sp>
                <p:nvSpPr>
                  <p:cNvPr id="298" name="ZoneTexte 297">
                    <a:extLst>
                      <a:ext uri="{FF2B5EF4-FFF2-40B4-BE49-F238E27FC236}">
                        <a16:creationId xmlns:a16="http://schemas.microsoft.com/office/drawing/2014/main" id="{C23BE6EB-2EF8-8649-F170-1010823966A1}"/>
                      </a:ext>
                    </a:extLst>
                  </p:cNvPr>
                  <p:cNvSpPr txBox="1"/>
                  <p:nvPr/>
                </p:nvSpPr>
                <p:spPr>
                  <a:xfrm>
                    <a:off x="744549" y="1637395"/>
                    <a:ext cx="1396354" cy="19161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FR" sz="1000" b="1" dirty="0"/>
                      <a:t>j 11</a:t>
                    </a:r>
                    <a:r>
                      <a:rPr lang="fr-FR" sz="1000" dirty="0"/>
                      <a:t> : …………..……..</a:t>
                    </a:r>
                    <a:endParaRPr lang="fr-FR" sz="1000" b="1" dirty="0"/>
                  </a:p>
                </p:txBody>
              </p:sp>
            </p:grpSp>
          </p:grpSp>
          <p:grpSp>
            <p:nvGrpSpPr>
              <p:cNvPr id="288" name="Groupe 287">
                <a:extLst>
                  <a:ext uri="{FF2B5EF4-FFF2-40B4-BE49-F238E27FC236}">
                    <a16:creationId xmlns:a16="http://schemas.microsoft.com/office/drawing/2014/main" id="{186430AE-0130-5789-6EED-2EEF4CFD502D}"/>
                  </a:ext>
                </a:extLst>
              </p:cNvPr>
              <p:cNvGrpSpPr/>
              <p:nvPr/>
            </p:nvGrpSpPr>
            <p:grpSpPr>
              <a:xfrm>
                <a:off x="744549" y="2414157"/>
                <a:ext cx="1416203" cy="1060181"/>
                <a:chOff x="744549" y="1310258"/>
                <a:chExt cx="1416203" cy="1060181"/>
              </a:xfrm>
            </p:grpSpPr>
            <p:grpSp>
              <p:nvGrpSpPr>
                <p:cNvPr id="289" name="Groupe 288">
                  <a:extLst>
                    <a:ext uri="{FF2B5EF4-FFF2-40B4-BE49-F238E27FC236}">
                      <a16:creationId xmlns:a16="http://schemas.microsoft.com/office/drawing/2014/main" id="{78E2371C-9680-DE4B-B84C-C84664C08069}"/>
                    </a:ext>
                  </a:extLst>
                </p:cNvPr>
                <p:cNvGrpSpPr/>
                <p:nvPr/>
              </p:nvGrpSpPr>
              <p:grpSpPr>
                <a:xfrm>
                  <a:off x="744549" y="1310258"/>
                  <a:ext cx="1390404" cy="500737"/>
                  <a:chOff x="744549" y="1310258"/>
                  <a:chExt cx="1390404" cy="500737"/>
                </a:xfrm>
              </p:grpSpPr>
              <p:sp>
                <p:nvSpPr>
                  <p:cNvPr id="293" name="ZoneTexte 292">
                    <a:extLst>
                      <a:ext uri="{FF2B5EF4-FFF2-40B4-BE49-F238E27FC236}">
                        <a16:creationId xmlns:a16="http://schemas.microsoft.com/office/drawing/2014/main" id="{AFD611C7-1251-1C1E-14E1-29F4BBDE6FC7}"/>
                      </a:ext>
                    </a:extLst>
                  </p:cNvPr>
                  <p:cNvSpPr txBox="1"/>
                  <p:nvPr/>
                </p:nvSpPr>
                <p:spPr>
                  <a:xfrm>
                    <a:off x="744550" y="1310258"/>
                    <a:ext cx="1385658" cy="19161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FR" sz="1000" b="1" dirty="0"/>
                      <a:t>j 7</a:t>
                    </a:r>
                    <a:r>
                      <a:rPr lang="fr-FR" sz="1000" dirty="0"/>
                      <a:t> : …………..………..</a:t>
                    </a:r>
                    <a:endParaRPr lang="fr-FR" sz="1000" b="1" dirty="0"/>
                  </a:p>
                </p:txBody>
              </p:sp>
              <p:sp>
                <p:nvSpPr>
                  <p:cNvPr id="294" name="ZoneTexte 293">
                    <a:extLst>
                      <a:ext uri="{FF2B5EF4-FFF2-40B4-BE49-F238E27FC236}">
                        <a16:creationId xmlns:a16="http://schemas.microsoft.com/office/drawing/2014/main" id="{7DB4C80F-3870-C167-8B4F-2289BF4EE786}"/>
                      </a:ext>
                    </a:extLst>
                  </p:cNvPr>
                  <p:cNvSpPr txBox="1"/>
                  <p:nvPr/>
                </p:nvSpPr>
                <p:spPr>
                  <a:xfrm>
                    <a:off x="744549" y="1619383"/>
                    <a:ext cx="1390404" cy="19161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FR" sz="1000" b="1" dirty="0"/>
                      <a:t>j 10</a:t>
                    </a:r>
                    <a:r>
                      <a:rPr lang="fr-FR" sz="1000" dirty="0"/>
                      <a:t> : …………..……..</a:t>
                    </a:r>
                    <a:endParaRPr lang="fr-FR" sz="1000" b="1" dirty="0"/>
                  </a:p>
                </p:txBody>
              </p:sp>
            </p:grpSp>
            <p:grpSp>
              <p:nvGrpSpPr>
                <p:cNvPr id="290" name="Groupe 289">
                  <a:extLst>
                    <a:ext uri="{FF2B5EF4-FFF2-40B4-BE49-F238E27FC236}">
                      <a16:creationId xmlns:a16="http://schemas.microsoft.com/office/drawing/2014/main" id="{144C62EE-ADBC-0A0C-4958-2953E10F2EF3}"/>
                    </a:ext>
                  </a:extLst>
                </p:cNvPr>
                <p:cNvGrpSpPr/>
                <p:nvPr/>
              </p:nvGrpSpPr>
              <p:grpSpPr>
                <a:xfrm>
                  <a:off x="744549" y="1872704"/>
                  <a:ext cx="1416203" cy="497735"/>
                  <a:chOff x="744549" y="1313260"/>
                  <a:chExt cx="1416203" cy="497735"/>
                </a:xfrm>
              </p:grpSpPr>
              <p:sp>
                <p:nvSpPr>
                  <p:cNvPr id="291" name="ZoneTexte 290">
                    <a:extLst>
                      <a:ext uri="{FF2B5EF4-FFF2-40B4-BE49-F238E27FC236}">
                        <a16:creationId xmlns:a16="http://schemas.microsoft.com/office/drawing/2014/main" id="{DC9415B9-509C-6F07-551D-774F2320DC0B}"/>
                      </a:ext>
                    </a:extLst>
                  </p:cNvPr>
                  <p:cNvSpPr txBox="1"/>
                  <p:nvPr/>
                </p:nvSpPr>
                <p:spPr>
                  <a:xfrm>
                    <a:off x="744549" y="1313260"/>
                    <a:ext cx="1416203" cy="19161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FR" sz="1000" b="1" dirty="0"/>
                      <a:t>j 8</a:t>
                    </a:r>
                    <a:r>
                      <a:rPr lang="fr-FR" sz="1000" dirty="0"/>
                      <a:t> : …………..………..</a:t>
                    </a:r>
                    <a:endParaRPr lang="fr-FR" sz="1000" b="1" dirty="0"/>
                  </a:p>
                </p:txBody>
              </p:sp>
              <p:sp>
                <p:nvSpPr>
                  <p:cNvPr id="292" name="ZoneTexte 291">
                    <a:extLst>
                      <a:ext uri="{FF2B5EF4-FFF2-40B4-BE49-F238E27FC236}">
                        <a16:creationId xmlns:a16="http://schemas.microsoft.com/office/drawing/2014/main" id="{35F4F5B2-8219-687A-85C6-3B9553418C45}"/>
                      </a:ext>
                    </a:extLst>
                  </p:cNvPr>
                  <p:cNvSpPr txBox="1"/>
                  <p:nvPr/>
                </p:nvSpPr>
                <p:spPr>
                  <a:xfrm>
                    <a:off x="744549" y="1619383"/>
                    <a:ext cx="1412629" cy="19161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FR" sz="1000" b="1" dirty="0"/>
                      <a:t>j 9</a:t>
                    </a:r>
                    <a:r>
                      <a:rPr lang="fr-FR" sz="1000" dirty="0"/>
                      <a:t> : …………..………..</a:t>
                    </a:r>
                    <a:endParaRPr lang="fr-FR" sz="1000" b="1" dirty="0"/>
                  </a:p>
                </p:txBody>
              </p:sp>
            </p:grpSp>
          </p:grpSp>
        </p:grpSp>
      </p:grpSp>
      <p:grpSp>
        <p:nvGrpSpPr>
          <p:cNvPr id="312" name="Groupe 311">
            <a:extLst>
              <a:ext uri="{FF2B5EF4-FFF2-40B4-BE49-F238E27FC236}">
                <a16:creationId xmlns:a16="http://schemas.microsoft.com/office/drawing/2014/main" id="{3129B321-8E6A-15D1-10B5-39BD1119BDA6}"/>
              </a:ext>
            </a:extLst>
          </p:cNvPr>
          <p:cNvGrpSpPr/>
          <p:nvPr/>
        </p:nvGrpSpPr>
        <p:grpSpPr>
          <a:xfrm>
            <a:off x="11517867" y="955684"/>
            <a:ext cx="663613" cy="2022899"/>
            <a:chOff x="10143031" y="962759"/>
            <a:chExt cx="663613" cy="2022899"/>
          </a:xfrm>
        </p:grpSpPr>
        <p:grpSp>
          <p:nvGrpSpPr>
            <p:cNvPr id="304" name="Groupe 303">
              <a:extLst>
                <a:ext uri="{FF2B5EF4-FFF2-40B4-BE49-F238E27FC236}">
                  <a16:creationId xmlns:a16="http://schemas.microsoft.com/office/drawing/2014/main" id="{8E46A507-8792-2AC8-ABDD-F8B63FAA5B02}"/>
                </a:ext>
              </a:extLst>
            </p:cNvPr>
            <p:cNvGrpSpPr/>
            <p:nvPr/>
          </p:nvGrpSpPr>
          <p:grpSpPr>
            <a:xfrm>
              <a:off x="10143031" y="962759"/>
              <a:ext cx="663613" cy="901925"/>
              <a:chOff x="10143031" y="962759"/>
              <a:chExt cx="663613" cy="901925"/>
            </a:xfrm>
          </p:grpSpPr>
          <p:sp>
            <p:nvSpPr>
              <p:cNvPr id="302" name="ZoneTexte 301">
                <a:extLst>
                  <a:ext uri="{FF2B5EF4-FFF2-40B4-BE49-F238E27FC236}">
                    <a16:creationId xmlns:a16="http://schemas.microsoft.com/office/drawing/2014/main" id="{9B21DE79-A9FD-9890-D3D3-543C4297A1BF}"/>
                  </a:ext>
                </a:extLst>
              </p:cNvPr>
              <p:cNvSpPr txBox="1"/>
              <p:nvPr/>
            </p:nvSpPr>
            <p:spPr>
              <a:xfrm>
                <a:off x="10143031" y="962759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p1</a:t>
                </a:r>
              </a:p>
            </p:txBody>
          </p:sp>
          <p:sp>
            <p:nvSpPr>
              <p:cNvPr id="303" name="ZoneTexte 302">
                <a:extLst>
                  <a:ext uri="{FF2B5EF4-FFF2-40B4-BE49-F238E27FC236}">
                    <a16:creationId xmlns:a16="http://schemas.microsoft.com/office/drawing/2014/main" id="{FEB0E48F-1ADF-69AB-DF8B-428867BEEB41}"/>
                  </a:ext>
                </a:extLst>
              </p:cNvPr>
              <p:cNvSpPr txBox="1"/>
              <p:nvPr/>
            </p:nvSpPr>
            <p:spPr>
              <a:xfrm>
                <a:off x="10143031" y="1618463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p8</a:t>
                </a:r>
              </a:p>
            </p:txBody>
          </p:sp>
        </p:grpSp>
        <p:grpSp>
          <p:nvGrpSpPr>
            <p:cNvPr id="305" name="Groupe 304">
              <a:extLst>
                <a:ext uri="{FF2B5EF4-FFF2-40B4-BE49-F238E27FC236}">
                  <a16:creationId xmlns:a16="http://schemas.microsoft.com/office/drawing/2014/main" id="{2B8D67F8-8EBC-EDB3-BE0D-12AD182C5377}"/>
                </a:ext>
              </a:extLst>
            </p:cNvPr>
            <p:cNvGrpSpPr/>
            <p:nvPr/>
          </p:nvGrpSpPr>
          <p:grpSpPr>
            <a:xfrm>
              <a:off x="10143031" y="2083733"/>
              <a:ext cx="663613" cy="901925"/>
              <a:chOff x="10143031" y="962759"/>
              <a:chExt cx="663613" cy="901925"/>
            </a:xfrm>
          </p:grpSpPr>
          <p:sp>
            <p:nvSpPr>
              <p:cNvPr id="306" name="ZoneTexte 305">
                <a:extLst>
                  <a:ext uri="{FF2B5EF4-FFF2-40B4-BE49-F238E27FC236}">
                    <a16:creationId xmlns:a16="http://schemas.microsoft.com/office/drawing/2014/main" id="{31BD529F-F139-2826-E5BC-B0011E6DB07D}"/>
                  </a:ext>
                </a:extLst>
              </p:cNvPr>
              <p:cNvSpPr txBox="1"/>
              <p:nvPr/>
            </p:nvSpPr>
            <p:spPr>
              <a:xfrm>
                <a:off x="10143031" y="962759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p2</a:t>
                </a:r>
              </a:p>
            </p:txBody>
          </p:sp>
          <p:sp>
            <p:nvSpPr>
              <p:cNvPr id="307" name="ZoneTexte 306">
                <a:extLst>
                  <a:ext uri="{FF2B5EF4-FFF2-40B4-BE49-F238E27FC236}">
                    <a16:creationId xmlns:a16="http://schemas.microsoft.com/office/drawing/2014/main" id="{CFB86C70-84F2-D6EA-C43B-7B500B3FA3EC}"/>
                  </a:ext>
                </a:extLst>
              </p:cNvPr>
              <p:cNvSpPr txBox="1"/>
              <p:nvPr/>
            </p:nvSpPr>
            <p:spPr>
              <a:xfrm>
                <a:off x="10143031" y="1618463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p7</a:t>
                </a:r>
              </a:p>
            </p:txBody>
          </p:sp>
        </p:grpSp>
      </p:grpSp>
      <p:grpSp>
        <p:nvGrpSpPr>
          <p:cNvPr id="313" name="Groupe 312">
            <a:extLst>
              <a:ext uri="{FF2B5EF4-FFF2-40B4-BE49-F238E27FC236}">
                <a16:creationId xmlns:a16="http://schemas.microsoft.com/office/drawing/2014/main" id="{CB868C8C-238D-06B1-6F09-7A7FB0F21659}"/>
              </a:ext>
            </a:extLst>
          </p:cNvPr>
          <p:cNvGrpSpPr/>
          <p:nvPr/>
        </p:nvGrpSpPr>
        <p:grpSpPr>
          <a:xfrm>
            <a:off x="11514629" y="3276575"/>
            <a:ext cx="663613" cy="2443046"/>
            <a:chOff x="10143031" y="993724"/>
            <a:chExt cx="663613" cy="1692389"/>
          </a:xfrm>
        </p:grpSpPr>
        <p:grpSp>
          <p:nvGrpSpPr>
            <p:cNvPr id="314" name="Groupe 313">
              <a:extLst>
                <a:ext uri="{FF2B5EF4-FFF2-40B4-BE49-F238E27FC236}">
                  <a16:creationId xmlns:a16="http://schemas.microsoft.com/office/drawing/2014/main" id="{0E292D89-B258-BAB7-16B0-539F1B3135FB}"/>
                </a:ext>
              </a:extLst>
            </p:cNvPr>
            <p:cNvGrpSpPr/>
            <p:nvPr/>
          </p:nvGrpSpPr>
          <p:grpSpPr>
            <a:xfrm>
              <a:off x="10143031" y="993724"/>
              <a:ext cx="663613" cy="759387"/>
              <a:chOff x="10143031" y="993724"/>
              <a:chExt cx="663613" cy="759387"/>
            </a:xfrm>
          </p:grpSpPr>
          <p:sp>
            <p:nvSpPr>
              <p:cNvPr id="318" name="ZoneTexte 317">
                <a:extLst>
                  <a:ext uri="{FF2B5EF4-FFF2-40B4-BE49-F238E27FC236}">
                    <a16:creationId xmlns:a16="http://schemas.microsoft.com/office/drawing/2014/main" id="{5C6C0C3F-F0D7-859B-7336-2A29E4297C89}"/>
                  </a:ext>
                </a:extLst>
              </p:cNvPr>
              <p:cNvSpPr txBox="1"/>
              <p:nvPr/>
            </p:nvSpPr>
            <p:spPr>
              <a:xfrm>
                <a:off x="10143031" y="993724"/>
                <a:ext cx="663613" cy="2500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p3</a:t>
                </a:r>
              </a:p>
            </p:txBody>
          </p:sp>
          <p:sp>
            <p:nvSpPr>
              <p:cNvPr id="319" name="ZoneTexte 318">
                <a:extLst>
                  <a:ext uri="{FF2B5EF4-FFF2-40B4-BE49-F238E27FC236}">
                    <a16:creationId xmlns:a16="http://schemas.microsoft.com/office/drawing/2014/main" id="{6CD12D40-6A6E-9531-079D-2887A1F60CD9}"/>
                  </a:ext>
                </a:extLst>
              </p:cNvPr>
              <p:cNvSpPr txBox="1"/>
              <p:nvPr/>
            </p:nvSpPr>
            <p:spPr>
              <a:xfrm>
                <a:off x="10143031" y="1503038"/>
                <a:ext cx="663613" cy="2500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p6</a:t>
                </a:r>
              </a:p>
            </p:txBody>
          </p:sp>
        </p:grpSp>
        <p:grpSp>
          <p:nvGrpSpPr>
            <p:cNvPr id="315" name="Groupe 314">
              <a:extLst>
                <a:ext uri="{FF2B5EF4-FFF2-40B4-BE49-F238E27FC236}">
                  <a16:creationId xmlns:a16="http://schemas.microsoft.com/office/drawing/2014/main" id="{54407C04-9553-8035-13E8-A5CBCFEC3D0D}"/>
                </a:ext>
              </a:extLst>
            </p:cNvPr>
            <p:cNvGrpSpPr/>
            <p:nvPr/>
          </p:nvGrpSpPr>
          <p:grpSpPr>
            <a:xfrm>
              <a:off x="10143031" y="1991695"/>
              <a:ext cx="663613" cy="694418"/>
              <a:chOff x="10143031" y="870721"/>
              <a:chExt cx="663613" cy="694418"/>
            </a:xfrm>
          </p:grpSpPr>
          <p:sp>
            <p:nvSpPr>
              <p:cNvPr id="316" name="ZoneTexte 315">
                <a:extLst>
                  <a:ext uri="{FF2B5EF4-FFF2-40B4-BE49-F238E27FC236}">
                    <a16:creationId xmlns:a16="http://schemas.microsoft.com/office/drawing/2014/main" id="{B74448A1-859E-E9AA-E95C-9D59F43961D9}"/>
                  </a:ext>
                </a:extLst>
              </p:cNvPr>
              <p:cNvSpPr txBox="1"/>
              <p:nvPr/>
            </p:nvSpPr>
            <p:spPr>
              <a:xfrm>
                <a:off x="10143031" y="870721"/>
                <a:ext cx="663613" cy="2500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p4</a:t>
                </a:r>
              </a:p>
            </p:txBody>
          </p:sp>
          <p:sp>
            <p:nvSpPr>
              <p:cNvPr id="317" name="ZoneTexte 316">
                <a:extLst>
                  <a:ext uri="{FF2B5EF4-FFF2-40B4-BE49-F238E27FC236}">
                    <a16:creationId xmlns:a16="http://schemas.microsoft.com/office/drawing/2014/main" id="{C8FB8449-E8EC-D2EA-5194-B997F206FC53}"/>
                  </a:ext>
                </a:extLst>
              </p:cNvPr>
              <p:cNvSpPr txBox="1"/>
              <p:nvPr/>
            </p:nvSpPr>
            <p:spPr>
              <a:xfrm>
                <a:off x="10143031" y="1315066"/>
                <a:ext cx="663613" cy="2500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p5</a:t>
                </a:r>
              </a:p>
            </p:txBody>
          </p:sp>
        </p:grpSp>
      </p:grpSp>
      <p:cxnSp>
        <p:nvCxnSpPr>
          <p:cNvPr id="530" name="Connecteur droit avec flèche 529">
            <a:extLst>
              <a:ext uri="{FF2B5EF4-FFF2-40B4-BE49-F238E27FC236}">
                <a16:creationId xmlns:a16="http://schemas.microsoft.com/office/drawing/2014/main" id="{7DB14625-1746-A149-9250-E5BD6FB452E6}"/>
              </a:ext>
            </a:extLst>
          </p:cNvPr>
          <p:cNvCxnSpPr>
            <a:cxnSpLocks/>
          </p:cNvCxnSpPr>
          <p:nvPr/>
        </p:nvCxnSpPr>
        <p:spPr>
          <a:xfrm>
            <a:off x="1637082" y="6126081"/>
            <a:ext cx="244889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8" name="Groupe 337">
            <a:extLst>
              <a:ext uri="{FF2B5EF4-FFF2-40B4-BE49-F238E27FC236}">
                <a16:creationId xmlns:a16="http://schemas.microsoft.com/office/drawing/2014/main" id="{5A75B2C1-E478-8396-65FB-7F96EC523BAD}"/>
              </a:ext>
            </a:extLst>
          </p:cNvPr>
          <p:cNvGrpSpPr/>
          <p:nvPr/>
        </p:nvGrpSpPr>
        <p:grpSpPr>
          <a:xfrm>
            <a:off x="2908466" y="1123340"/>
            <a:ext cx="663613" cy="2639300"/>
            <a:chOff x="10143031" y="346358"/>
            <a:chExt cx="663613" cy="2639300"/>
          </a:xfrm>
        </p:grpSpPr>
        <p:grpSp>
          <p:nvGrpSpPr>
            <p:cNvPr id="339" name="Groupe 338">
              <a:extLst>
                <a:ext uri="{FF2B5EF4-FFF2-40B4-BE49-F238E27FC236}">
                  <a16:creationId xmlns:a16="http://schemas.microsoft.com/office/drawing/2014/main" id="{2E77914B-4111-8C1D-7B9A-32DB74D49F34}"/>
                </a:ext>
              </a:extLst>
            </p:cNvPr>
            <p:cNvGrpSpPr/>
            <p:nvPr/>
          </p:nvGrpSpPr>
          <p:grpSpPr>
            <a:xfrm>
              <a:off x="10143031" y="346358"/>
              <a:ext cx="663613" cy="1518326"/>
              <a:chOff x="10143031" y="346358"/>
              <a:chExt cx="663613" cy="1518326"/>
            </a:xfrm>
          </p:grpSpPr>
          <p:sp>
            <p:nvSpPr>
              <p:cNvPr id="343" name="ZoneTexte 342">
                <a:extLst>
                  <a:ext uri="{FF2B5EF4-FFF2-40B4-BE49-F238E27FC236}">
                    <a16:creationId xmlns:a16="http://schemas.microsoft.com/office/drawing/2014/main" id="{DE3F6D54-2E2B-6ABB-2E8E-D8B77AA9947D}"/>
                  </a:ext>
                </a:extLst>
              </p:cNvPr>
              <p:cNvSpPr txBox="1"/>
              <p:nvPr/>
            </p:nvSpPr>
            <p:spPr>
              <a:xfrm>
                <a:off x="10143031" y="346358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p13</a:t>
                </a:r>
              </a:p>
            </p:txBody>
          </p:sp>
          <p:sp>
            <p:nvSpPr>
              <p:cNvPr id="344" name="ZoneTexte 343">
                <a:extLst>
                  <a:ext uri="{FF2B5EF4-FFF2-40B4-BE49-F238E27FC236}">
                    <a16:creationId xmlns:a16="http://schemas.microsoft.com/office/drawing/2014/main" id="{401053AC-AD64-531B-A36D-327D8DB6DF2E}"/>
                  </a:ext>
                </a:extLst>
              </p:cNvPr>
              <p:cNvSpPr txBox="1"/>
              <p:nvPr/>
            </p:nvSpPr>
            <p:spPr>
              <a:xfrm>
                <a:off x="10143031" y="1618463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fr-FR" sz="1000" dirty="0"/>
              </a:p>
            </p:txBody>
          </p:sp>
        </p:grpSp>
        <p:grpSp>
          <p:nvGrpSpPr>
            <p:cNvPr id="340" name="Groupe 339">
              <a:extLst>
                <a:ext uri="{FF2B5EF4-FFF2-40B4-BE49-F238E27FC236}">
                  <a16:creationId xmlns:a16="http://schemas.microsoft.com/office/drawing/2014/main" id="{F1C56A98-BCFD-86DD-ADDE-563FD11C230C}"/>
                </a:ext>
              </a:extLst>
            </p:cNvPr>
            <p:cNvGrpSpPr/>
            <p:nvPr/>
          </p:nvGrpSpPr>
          <p:grpSpPr>
            <a:xfrm>
              <a:off x="10143031" y="2083733"/>
              <a:ext cx="663613" cy="901925"/>
              <a:chOff x="10143031" y="962759"/>
              <a:chExt cx="663613" cy="901925"/>
            </a:xfrm>
          </p:grpSpPr>
          <p:sp>
            <p:nvSpPr>
              <p:cNvPr id="341" name="ZoneTexte 340">
                <a:extLst>
                  <a:ext uri="{FF2B5EF4-FFF2-40B4-BE49-F238E27FC236}">
                    <a16:creationId xmlns:a16="http://schemas.microsoft.com/office/drawing/2014/main" id="{012B1D65-42EF-B645-A85E-534AC9D98EF1}"/>
                  </a:ext>
                </a:extLst>
              </p:cNvPr>
              <p:cNvSpPr txBox="1"/>
              <p:nvPr/>
            </p:nvSpPr>
            <p:spPr>
              <a:xfrm>
                <a:off x="10143031" y="962759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p14</a:t>
                </a:r>
              </a:p>
            </p:txBody>
          </p:sp>
          <p:sp>
            <p:nvSpPr>
              <p:cNvPr id="342" name="ZoneTexte 341">
                <a:extLst>
                  <a:ext uri="{FF2B5EF4-FFF2-40B4-BE49-F238E27FC236}">
                    <a16:creationId xmlns:a16="http://schemas.microsoft.com/office/drawing/2014/main" id="{759ECE70-5B47-6044-EE87-DDEFEB0BE397}"/>
                  </a:ext>
                </a:extLst>
              </p:cNvPr>
              <p:cNvSpPr txBox="1"/>
              <p:nvPr/>
            </p:nvSpPr>
            <p:spPr>
              <a:xfrm>
                <a:off x="10143031" y="1618463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fr-FR" sz="1000" dirty="0"/>
              </a:p>
            </p:txBody>
          </p:sp>
        </p:grpSp>
      </p:grpSp>
      <p:grpSp>
        <p:nvGrpSpPr>
          <p:cNvPr id="345" name="Groupe 344">
            <a:extLst>
              <a:ext uri="{FF2B5EF4-FFF2-40B4-BE49-F238E27FC236}">
                <a16:creationId xmlns:a16="http://schemas.microsoft.com/office/drawing/2014/main" id="{6E3244FB-492C-A8A2-3448-CAD17EDC8938}"/>
              </a:ext>
            </a:extLst>
          </p:cNvPr>
          <p:cNvGrpSpPr/>
          <p:nvPr/>
        </p:nvGrpSpPr>
        <p:grpSpPr>
          <a:xfrm>
            <a:off x="1699330" y="3652566"/>
            <a:ext cx="663613" cy="2691585"/>
            <a:chOff x="10143031" y="962759"/>
            <a:chExt cx="663613" cy="2691585"/>
          </a:xfrm>
        </p:grpSpPr>
        <p:grpSp>
          <p:nvGrpSpPr>
            <p:cNvPr id="346" name="Groupe 345">
              <a:extLst>
                <a:ext uri="{FF2B5EF4-FFF2-40B4-BE49-F238E27FC236}">
                  <a16:creationId xmlns:a16="http://schemas.microsoft.com/office/drawing/2014/main" id="{A0BCAA2B-31A4-052B-66DD-AD15EDAF4019}"/>
                </a:ext>
              </a:extLst>
            </p:cNvPr>
            <p:cNvGrpSpPr/>
            <p:nvPr/>
          </p:nvGrpSpPr>
          <p:grpSpPr>
            <a:xfrm>
              <a:off x="10143031" y="962759"/>
              <a:ext cx="663613" cy="1281133"/>
              <a:chOff x="10143031" y="962759"/>
              <a:chExt cx="663613" cy="1281133"/>
            </a:xfrm>
          </p:grpSpPr>
          <p:sp>
            <p:nvSpPr>
              <p:cNvPr id="350" name="ZoneTexte 349">
                <a:extLst>
                  <a:ext uri="{FF2B5EF4-FFF2-40B4-BE49-F238E27FC236}">
                    <a16:creationId xmlns:a16="http://schemas.microsoft.com/office/drawing/2014/main" id="{D31435DF-8750-9D2E-CCB7-C63514B167BE}"/>
                  </a:ext>
                </a:extLst>
              </p:cNvPr>
              <p:cNvSpPr txBox="1"/>
              <p:nvPr/>
            </p:nvSpPr>
            <p:spPr>
              <a:xfrm>
                <a:off x="10143031" y="962759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p5</a:t>
                </a:r>
              </a:p>
            </p:txBody>
          </p:sp>
          <p:sp>
            <p:nvSpPr>
              <p:cNvPr id="351" name="ZoneTexte 350">
                <a:extLst>
                  <a:ext uri="{FF2B5EF4-FFF2-40B4-BE49-F238E27FC236}">
                    <a16:creationId xmlns:a16="http://schemas.microsoft.com/office/drawing/2014/main" id="{21142C0E-1208-C46D-4ED4-F562165EEF74}"/>
                  </a:ext>
                </a:extLst>
              </p:cNvPr>
              <p:cNvSpPr txBox="1"/>
              <p:nvPr/>
            </p:nvSpPr>
            <p:spPr>
              <a:xfrm>
                <a:off x="10143031" y="1997671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p6</a:t>
                </a:r>
              </a:p>
            </p:txBody>
          </p:sp>
        </p:grpSp>
        <p:grpSp>
          <p:nvGrpSpPr>
            <p:cNvPr id="347" name="Groupe 346">
              <a:extLst>
                <a:ext uri="{FF2B5EF4-FFF2-40B4-BE49-F238E27FC236}">
                  <a16:creationId xmlns:a16="http://schemas.microsoft.com/office/drawing/2014/main" id="{B2EA0456-7547-00A2-84AE-14B04AFBAAB4}"/>
                </a:ext>
              </a:extLst>
            </p:cNvPr>
            <p:cNvGrpSpPr/>
            <p:nvPr/>
          </p:nvGrpSpPr>
          <p:grpSpPr>
            <a:xfrm>
              <a:off x="10143031" y="2373097"/>
              <a:ext cx="663613" cy="1281247"/>
              <a:chOff x="10143031" y="1252123"/>
              <a:chExt cx="663613" cy="1281247"/>
            </a:xfrm>
          </p:grpSpPr>
          <p:sp>
            <p:nvSpPr>
              <p:cNvPr id="348" name="ZoneTexte 347">
                <a:extLst>
                  <a:ext uri="{FF2B5EF4-FFF2-40B4-BE49-F238E27FC236}">
                    <a16:creationId xmlns:a16="http://schemas.microsoft.com/office/drawing/2014/main" id="{F607B535-F28C-50EE-31D0-96D43E067E85}"/>
                  </a:ext>
                </a:extLst>
              </p:cNvPr>
              <p:cNvSpPr txBox="1"/>
              <p:nvPr/>
            </p:nvSpPr>
            <p:spPr>
              <a:xfrm>
                <a:off x="10143031" y="1252123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p7</a:t>
                </a:r>
              </a:p>
            </p:txBody>
          </p:sp>
          <p:sp>
            <p:nvSpPr>
              <p:cNvPr id="349" name="ZoneTexte 348">
                <a:extLst>
                  <a:ext uri="{FF2B5EF4-FFF2-40B4-BE49-F238E27FC236}">
                    <a16:creationId xmlns:a16="http://schemas.microsoft.com/office/drawing/2014/main" id="{0C9D71D0-5D53-4569-BCF8-28372DB7DE8B}"/>
                  </a:ext>
                </a:extLst>
              </p:cNvPr>
              <p:cNvSpPr txBox="1"/>
              <p:nvPr/>
            </p:nvSpPr>
            <p:spPr>
              <a:xfrm>
                <a:off x="10143031" y="2287149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p8</a:t>
                </a:r>
              </a:p>
            </p:txBody>
          </p:sp>
        </p:grpSp>
      </p:grpSp>
      <p:grpSp>
        <p:nvGrpSpPr>
          <p:cNvPr id="352" name="Groupe 351">
            <a:extLst>
              <a:ext uri="{FF2B5EF4-FFF2-40B4-BE49-F238E27FC236}">
                <a16:creationId xmlns:a16="http://schemas.microsoft.com/office/drawing/2014/main" id="{E0B840DC-CE33-5D1A-67BF-6274B0DBDEBA}"/>
              </a:ext>
            </a:extLst>
          </p:cNvPr>
          <p:cNvGrpSpPr/>
          <p:nvPr/>
        </p:nvGrpSpPr>
        <p:grpSpPr>
          <a:xfrm>
            <a:off x="1697963" y="725354"/>
            <a:ext cx="663613" cy="2718348"/>
            <a:chOff x="9718228" y="295303"/>
            <a:chExt cx="663613" cy="2718348"/>
          </a:xfrm>
        </p:grpSpPr>
        <p:grpSp>
          <p:nvGrpSpPr>
            <p:cNvPr id="353" name="Groupe 352">
              <a:extLst>
                <a:ext uri="{FF2B5EF4-FFF2-40B4-BE49-F238E27FC236}">
                  <a16:creationId xmlns:a16="http://schemas.microsoft.com/office/drawing/2014/main" id="{EAD6B29C-3458-E152-3FF7-4299213D7345}"/>
                </a:ext>
              </a:extLst>
            </p:cNvPr>
            <p:cNvGrpSpPr/>
            <p:nvPr/>
          </p:nvGrpSpPr>
          <p:grpSpPr>
            <a:xfrm>
              <a:off x="9718228" y="295303"/>
              <a:ext cx="663613" cy="1316885"/>
              <a:chOff x="9718228" y="295303"/>
              <a:chExt cx="663613" cy="1316885"/>
            </a:xfrm>
          </p:grpSpPr>
          <p:sp>
            <p:nvSpPr>
              <p:cNvPr id="357" name="ZoneTexte 356">
                <a:extLst>
                  <a:ext uri="{FF2B5EF4-FFF2-40B4-BE49-F238E27FC236}">
                    <a16:creationId xmlns:a16="http://schemas.microsoft.com/office/drawing/2014/main" id="{4D985FE7-2942-2890-F00E-72A65CC3BE98}"/>
                  </a:ext>
                </a:extLst>
              </p:cNvPr>
              <p:cNvSpPr txBox="1"/>
              <p:nvPr/>
            </p:nvSpPr>
            <p:spPr>
              <a:xfrm>
                <a:off x="9718228" y="295303"/>
                <a:ext cx="321329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p1</a:t>
                </a:r>
              </a:p>
            </p:txBody>
          </p:sp>
          <p:sp>
            <p:nvSpPr>
              <p:cNvPr id="358" name="ZoneTexte 357">
                <a:extLst>
                  <a:ext uri="{FF2B5EF4-FFF2-40B4-BE49-F238E27FC236}">
                    <a16:creationId xmlns:a16="http://schemas.microsoft.com/office/drawing/2014/main" id="{C3DBF274-A5DE-4C36-2F84-663B2F6BBE0C}"/>
                  </a:ext>
                </a:extLst>
              </p:cNvPr>
              <p:cNvSpPr txBox="1"/>
              <p:nvPr/>
            </p:nvSpPr>
            <p:spPr>
              <a:xfrm>
                <a:off x="9718228" y="1365967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p2</a:t>
                </a:r>
              </a:p>
            </p:txBody>
          </p:sp>
        </p:grpSp>
        <p:grpSp>
          <p:nvGrpSpPr>
            <p:cNvPr id="354" name="Groupe 353">
              <a:extLst>
                <a:ext uri="{FF2B5EF4-FFF2-40B4-BE49-F238E27FC236}">
                  <a16:creationId xmlns:a16="http://schemas.microsoft.com/office/drawing/2014/main" id="{E2D995C5-335F-5131-3274-E37948AEBB92}"/>
                </a:ext>
              </a:extLst>
            </p:cNvPr>
            <p:cNvGrpSpPr/>
            <p:nvPr/>
          </p:nvGrpSpPr>
          <p:grpSpPr>
            <a:xfrm>
              <a:off x="9718228" y="1760106"/>
              <a:ext cx="663613" cy="1253545"/>
              <a:chOff x="9718228" y="639132"/>
              <a:chExt cx="663613" cy="1253545"/>
            </a:xfrm>
          </p:grpSpPr>
          <p:sp>
            <p:nvSpPr>
              <p:cNvPr id="355" name="ZoneTexte 354">
                <a:extLst>
                  <a:ext uri="{FF2B5EF4-FFF2-40B4-BE49-F238E27FC236}">
                    <a16:creationId xmlns:a16="http://schemas.microsoft.com/office/drawing/2014/main" id="{C08AABD0-0F04-32FB-6809-04638B99670F}"/>
                  </a:ext>
                </a:extLst>
              </p:cNvPr>
              <p:cNvSpPr txBox="1"/>
              <p:nvPr/>
            </p:nvSpPr>
            <p:spPr>
              <a:xfrm>
                <a:off x="9718228" y="639132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p3</a:t>
                </a:r>
              </a:p>
            </p:txBody>
          </p:sp>
          <p:sp>
            <p:nvSpPr>
              <p:cNvPr id="356" name="ZoneTexte 355">
                <a:extLst>
                  <a:ext uri="{FF2B5EF4-FFF2-40B4-BE49-F238E27FC236}">
                    <a16:creationId xmlns:a16="http://schemas.microsoft.com/office/drawing/2014/main" id="{B6270469-66E0-6514-A567-CC07237B7DE2}"/>
                  </a:ext>
                </a:extLst>
              </p:cNvPr>
              <p:cNvSpPr txBox="1"/>
              <p:nvPr/>
            </p:nvSpPr>
            <p:spPr>
              <a:xfrm>
                <a:off x="9718228" y="1646456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p4</a:t>
                </a:r>
              </a:p>
            </p:txBody>
          </p:sp>
        </p:grpSp>
      </p:grpSp>
      <p:grpSp>
        <p:nvGrpSpPr>
          <p:cNvPr id="359" name="Groupe 358">
            <a:extLst>
              <a:ext uri="{FF2B5EF4-FFF2-40B4-BE49-F238E27FC236}">
                <a16:creationId xmlns:a16="http://schemas.microsoft.com/office/drawing/2014/main" id="{359A7E7E-44D2-A5C1-4813-D41F72D0B0EF}"/>
              </a:ext>
            </a:extLst>
          </p:cNvPr>
          <p:cNvGrpSpPr/>
          <p:nvPr/>
        </p:nvGrpSpPr>
        <p:grpSpPr>
          <a:xfrm>
            <a:off x="2897660" y="3999211"/>
            <a:ext cx="674419" cy="1979749"/>
            <a:chOff x="10132225" y="1015592"/>
            <a:chExt cx="674419" cy="1979749"/>
          </a:xfrm>
        </p:grpSpPr>
        <p:grpSp>
          <p:nvGrpSpPr>
            <p:cNvPr id="360" name="Groupe 359">
              <a:extLst>
                <a:ext uri="{FF2B5EF4-FFF2-40B4-BE49-F238E27FC236}">
                  <a16:creationId xmlns:a16="http://schemas.microsoft.com/office/drawing/2014/main" id="{D1A73CD9-69ED-BE98-9152-09E5321961E1}"/>
                </a:ext>
              </a:extLst>
            </p:cNvPr>
            <p:cNvGrpSpPr/>
            <p:nvPr/>
          </p:nvGrpSpPr>
          <p:grpSpPr>
            <a:xfrm>
              <a:off x="10132225" y="1015592"/>
              <a:ext cx="674419" cy="849092"/>
              <a:chOff x="10132225" y="1015592"/>
              <a:chExt cx="674419" cy="849092"/>
            </a:xfrm>
          </p:grpSpPr>
          <p:sp>
            <p:nvSpPr>
              <p:cNvPr id="364" name="ZoneTexte 363">
                <a:extLst>
                  <a:ext uri="{FF2B5EF4-FFF2-40B4-BE49-F238E27FC236}">
                    <a16:creationId xmlns:a16="http://schemas.microsoft.com/office/drawing/2014/main" id="{83B2A93A-E265-432B-75E8-A1A580F1E562}"/>
                  </a:ext>
                </a:extLst>
              </p:cNvPr>
              <p:cNvSpPr txBox="1"/>
              <p:nvPr/>
            </p:nvSpPr>
            <p:spPr>
              <a:xfrm>
                <a:off x="10132225" y="1015592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p15</a:t>
                </a:r>
              </a:p>
            </p:txBody>
          </p:sp>
          <p:sp>
            <p:nvSpPr>
              <p:cNvPr id="365" name="ZoneTexte 364">
                <a:extLst>
                  <a:ext uri="{FF2B5EF4-FFF2-40B4-BE49-F238E27FC236}">
                    <a16:creationId xmlns:a16="http://schemas.microsoft.com/office/drawing/2014/main" id="{0EBEDDF2-BC0E-348C-BBF0-8021B549251B}"/>
                  </a:ext>
                </a:extLst>
              </p:cNvPr>
              <p:cNvSpPr txBox="1"/>
              <p:nvPr/>
            </p:nvSpPr>
            <p:spPr>
              <a:xfrm>
                <a:off x="10143031" y="1618463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fr-FR" sz="1000" dirty="0"/>
              </a:p>
            </p:txBody>
          </p:sp>
        </p:grpSp>
        <p:grpSp>
          <p:nvGrpSpPr>
            <p:cNvPr id="361" name="Groupe 360">
              <a:extLst>
                <a:ext uri="{FF2B5EF4-FFF2-40B4-BE49-F238E27FC236}">
                  <a16:creationId xmlns:a16="http://schemas.microsoft.com/office/drawing/2014/main" id="{59A0D8BD-87F9-D9A6-6F9A-81643D945CB4}"/>
                </a:ext>
              </a:extLst>
            </p:cNvPr>
            <p:cNvGrpSpPr/>
            <p:nvPr/>
          </p:nvGrpSpPr>
          <p:grpSpPr>
            <a:xfrm>
              <a:off x="10143031" y="2739437"/>
              <a:ext cx="663613" cy="255904"/>
              <a:chOff x="10143031" y="1618463"/>
              <a:chExt cx="663613" cy="255904"/>
            </a:xfrm>
          </p:grpSpPr>
          <p:sp>
            <p:nvSpPr>
              <p:cNvPr id="362" name="ZoneTexte 361">
                <a:extLst>
                  <a:ext uri="{FF2B5EF4-FFF2-40B4-BE49-F238E27FC236}">
                    <a16:creationId xmlns:a16="http://schemas.microsoft.com/office/drawing/2014/main" id="{1C8DA893-7119-D77A-0228-D8BBFF59F04C}"/>
                  </a:ext>
                </a:extLst>
              </p:cNvPr>
              <p:cNvSpPr txBox="1"/>
              <p:nvPr/>
            </p:nvSpPr>
            <p:spPr>
              <a:xfrm>
                <a:off x="10143031" y="1628146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p16</a:t>
                </a:r>
              </a:p>
            </p:txBody>
          </p:sp>
          <p:sp>
            <p:nvSpPr>
              <p:cNvPr id="363" name="ZoneTexte 362">
                <a:extLst>
                  <a:ext uri="{FF2B5EF4-FFF2-40B4-BE49-F238E27FC236}">
                    <a16:creationId xmlns:a16="http://schemas.microsoft.com/office/drawing/2014/main" id="{A8FD1554-A1A6-FEE4-BD6F-8A417C3E60B3}"/>
                  </a:ext>
                </a:extLst>
              </p:cNvPr>
              <p:cNvSpPr txBox="1"/>
              <p:nvPr/>
            </p:nvSpPr>
            <p:spPr>
              <a:xfrm>
                <a:off x="10143031" y="1618463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fr-FR" sz="1000" dirty="0"/>
              </a:p>
            </p:txBody>
          </p:sp>
        </p:grpSp>
      </p:grpSp>
      <p:grpSp>
        <p:nvGrpSpPr>
          <p:cNvPr id="366" name="Groupe 365">
            <a:extLst>
              <a:ext uri="{FF2B5EF4-FFF2-40B4-BE49-F238E27FC236}">
                <a16:creationId xmlns:a16="http://schemas.microsoft.com/office/drawing/2014/main" id="{CE095FA2-71AA-513F-C284-73DDF6E339EC}"/>
              </a:ext>
            </a:extLst>
          </p:cNvPr>
          <p:cNvGrpSpPr/>
          <p:nvPr/>
        </p:nvGrpSpPr>
        <p:grpSpPr>
          <a:xfrm>
            <a:off x="3716041" y="1841048"/>
            <a:ext cx="716778" cy="2432978"/>
            <a:chOff x="10089866" y="706553"/>
            <a:chExt cx="716778" cy="2279104"/>
          </a:xfrm>
        </p:grpSpPr>
        <p:grpSp>
          <p:nvGrpSpPr>
            <p:cNvPr id="367" name="Groupe 366">
              <a:extLst>
                <a:ext uri="{FF2B5EF4-FFF2-40B4-BE49-F238E27FC236}">
                  <a16:creationId xmlns:a16="http://schemas.microsoft.com/office/drawing/2014/main" id="{39B85523-EB3F-E565-F12E-CEB32F92B411}"/>
                </a:ext>
              </a:extLst>
            </p:cNvPr>
            <p:cNvGrpSpPr/>
            <p:nvPr/>
          </p:nvGrpSpPr>
          <p:grpSpPr>
            <a:xfrm>
              <a:off x="10089866" y="706553"/>
              <a:ext cx="716778" cy="1158130"/>
              <a:chOff x="10089866" y="706553"/>
              <a:chExt cx="716778" cy="1158130"/>
            </a:xfrm>
          </p:grpSpPr>
          <p:sp>
            <p:nvSpPr>
              <p:cNvPr id="371" name="ZoneTexte 370">
                <a:extLst>
                  <a:ext uri="{FF2B5EF4-FFF2-40B4-BE49-F238E27FC236}">
                    <a16:creationId xmlns:a16="http://schemas.microsoft.com/office/drawing/2014/main" id="{C727A544-AF91-5AB4-9EE1-8E29CBCD368B}"/>
                  </a:ext>
                </a:extLst>
              </p:cNvPr>
              <p:cNvSpPr txBox="1"/>
              <p:nvPr/>
            </p:nvSpPr>
            <p:spPr>
              <a:xfrm>
                <a:off x="10089866" y="706553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p21</a:t>
                </a:r>
              </a:p>
            </p:txBody>
          </p:sp>
          <p:sp>
            <p:nvSpPr>
              <p:cNvPr id="372" name="ZoneTexte 371">
                <a:extLst>
                  <a:ext uri="{FF2B5EF4-FFF2-40B4-BE49-F238E27FC236}">
                    <a16:creationId xmlns:a16="http://schemas.microsoft.com/office/drawing/2014/main" id="{7ED39C73-2A44-5BFA-68D6-640B24990DE8}"/>
                  </a:ext>
                </a:extLst>
              </p:cNvPr>
              <p:cNvSpPr txBox="1"/>
              <p:nvPr/>
            </p:nvSpPr>
            <p:spPr>
              <a:xfrm>
                <a:off x="10143031" y="1618462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fr-FR" sz="1000" dirty="0"/>
              </a:p>
            </p:txBody>
          </p:sp>
        </p:grpSp>
        <p:grpSp>
          <p:nvGrpSpPr>
            <p:cNvPr id="368" name="Groupe 367">
              <a:extLst>
                <a:ext uri="{FF2B5EF4-FFF2-40B4-BE49-F238E27FC236}">
                  <a16:creationId xmlns:a16="http://schemas.microsoft.com/office/drawing/2014/main" id="{C67F75AB-E0F0-BDB6-4A85-A27F04EBBA70}"/>
                </a:ext>
              </a:extLst>
            </p:cNvPr>
            <p:cNvGrpSpPr/>
            <p:nvPr/>
          </p:nvGrpSpPr>
          <p:grpSpPr>
            <a:xfrm>
              <a:off x="10143031" y="2083733"/>
              <a:ext cx="663613" cy="901924"/>
              <a:chOff x="10143031" y="962759"/>
              <a:chExt cx="663613" cy="901924"/>
            </a:xfrm>
          </p:grpSpPr>
          <p:sp>
            <p:nvSpPr>
              <p:cNvPr id="369" name="ZoneTexte 368">
                <a:extLst>
                  <a:ext uri="{FF2B5EF4-FFF2-40B4-BE49-F238E27FC236}">
                    <a16:creationId xmlns:a16="http://schemas.microsoft.com/office/drawing/2014/main" id="{E8818457-657B-E951-16C7-C430513234BB}"/>
                  </a:ext>
                </a:extLst>
              </p:cNvPr>
              <p:cNvSpPr txBox="1"/>
              <p:nvPr/>
            </p:nvSpPr>
            <p:spPr>
              <a:xfrm>
                <a:off x="10143031" y="962759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fr-FR" sz="1000" dirty="0"/>
              </a:p>
            </p:txBody>
          </p:sp>
          <p:sp>
            <p:nvSpPr>
              <p:cNvPr id="370" name="ZoneTexte 369">
                <a:extLst>
                  <a:ext uri="{FF2B5EF4-FFF2-40B4-BE49-F238E27FC236}">
                    <a16:creationId xmlns:a16="http://schemas.microsoft.com/office/drawing/2014/main" id="{BB4FB461-9DBE-18DC-39B2-629FAFEDE8B5}"/>
                  </a:ext>
                </a:extLst>
              </p:cNvPr>
              <p:cNvSpPr txBox="1"/>
              <p:nvPr/>
            </p:nvSpPr>
            <p:spPr>
              <a:xfrm>
                <a:off x="10143031" y="1618462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fr-FR" sz="1000" dirty="0"/>
              </a:p>
            </p:txBody>
          </p:sp>
        </p:grpSp>
      </p:grpSp>
      <p:sp>
        <p:nvSpPr>
          <p:cNvPr id="373" name="ZoneTexte 372">
            <a:extLst>
              <a:ext uri="{FF2B5EF4-FFF2-40B4-BE49-F238E27FC236}">
                <a16:creationId xmlns:a16="http://schemas.microsoft.com/office/drawing/2014/main" id="{6ED24EBD-7CCB-A3AC-D474-A4EABF38D548}"/>
              </a:ext>
            </a:extLst>
          </p:cNvPr>
          <p:cNvSpPr txBox="1"/>
          <p:nvPr/>
        </p:nvSpPr>
        <p:spPr>
          <a:xfrm>
            <a:off x="3716041" y="5072842"/>
            <a:ext cx="663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p22</a:t>
            </a:r>
          </a:p>
        </p:txBody>
      </p:sp>
      <p:grpSp>
        <p:nvGrpSpPr>
          <p:cNvPr id="374" name="Groupe 373">
            <a:extLst>
              <a:ext uri="{FF2B5EF4-FFF2-40B4-BE49-F238E27FC236}">
                <a16:creationId xmlns:a16="http://schemas.microsoft.com/office/drawing/2014/main" id="{2C303A36-1E8C-E929-65B7-868B1FFA42AE}"/>
              </a:ext>
            </a:extLst>
          </p:cNvPr>
          <p:cNvGrpSpPr/>
          <p:nvPr/>
        </p:nvGrpSpPr>
        <p:grpSpPr>
          <a:xfrm>
            <a:off x="9848604" y="1227289"/>
            <a:ext cx="1175934" cy="2084834"/>
            <a:chOff x="10634518" y="945528"/>
            <a:chExt cx="1175934" cy="2084834"/>
          </a:xfrm>
        </p:grpSpPr>
        <p:grpSp>
          <p:nvGrpSpPr>
            <p:cNvPr id="375" name="Groupe 374">
              <a:extLst>
                <a:ext uri="{FF2B5EF4-FFF2-40B4-BE49-F238E27FC236}">
                  <a16:creationId xmlns:a16="http://schemas.microsoft.com/office/drawing/2014/main" id="{24608628-66D9-2F74-00A6-ACAD65EA205E}"/>
                </a:ext>
              </a:extLst>
            </p:cNvPr>
            <p:cNvGrpSpPr/>
            <p:nvPr/>
          </p:nvGrpSpPr>
          <p:grpSpPr>
            <a:xfrm>
              <a:off x="10634518" y="945528"/>
              <a:ext cx="1123102" cy="963860"/>
              <a:chOff x="10634518" y="945528"/>
              <a:chExt cx="1123102" cy="963860"/>
            </a:xfrm>
          </p:grpSpPr>
          <p:sp>
            <p:nvSpPr>
              <p:cNvPr id="379" name="ZoneTexte 378">
                <a:extLst>
                  <a:ext uri="{FF2B5EF4-FFF2-40B4-BE49-F238E27FC236}">
                    <a16:creationId xmlns:a16="http://schemas.microsoft.com/office/drawing/2014/main" id="{76C466B9-C2C3-FFC1-168F-88352F997019}"/>
                  </a:ext>
                </a:extLst>
              </p:cNvPr>
              <p:cNvSpPr txBox="1"/>
              <p:nvPr/>
            </p:nvSpPr>
            <p:spPr>
              <a:xfrm>
                <a:off x="10634518" y="945528"/>
                <a:ext cx="506468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800" dirty="0"/>
                  <a:t>sortie</a:t>
                </a:r>
              </a:p>
            </p:txBody>
          </p:sp>
          <p:sp>
            <p:nvSpPr>
              <p:cNvPr id="380" name="ZoneTexte 379">
                <a:extLst>
                  <a:ext uri="{FF2B5EF4-FFF2-40B4-BE49-F238E27FC236}">
                    <a16:creationId xmlns:a16="http://schemas.microsoft.com/office/drawing/2014/main" id="{6CC5830E-E828-4C42-B101-97DB50A37EB9}"/>
                  </a:ext>
                </a:extLst>
              </p:cNvPr>
              <p:cNvSpPr txBox="1"/>
              <p:nvPr/>
            </p:nvSpPr>
            <p:spPr>
              <a:xfrm>
                <a:off x="11094007" y="1663167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p13</a:t>
                </a:r>
              </a:p>
            </p:txBody>
          </p:sp>
        </p:grpSp>
        <p:sp>
          <p:nvSpPr>
            <p:cNvPr id="378" name="ZoneTexte 377">
              <a:extLst>
                <a:ext uri="{FF2B5EF4-FFF2-40B4-BE49-F238E27FC236}">
                  <a16:creationId xmlns:a16="http://schemas.microsoft.com/office/drawing/2014/main" id="{433ABFD0-E760-9087-25E5-E9D14D8DA117}"/>
                </a:ext>
              </a:extLst>
            </p:cNvPr>
            <p:cNvSpPr txBox="1"/>
            <p:nvPr/>
          </p:nvSpPr>
          <p:spPr>
            <a:xfrm>
              <a:off x="11146839" y="2784141"/>
              <a:ext cx="66361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/>
                <a:t>p14</a:t>
              </a:r>
            </a:p>
          </p:txBody>
        </p:sp>
      </p:grpSp>
      <p:grpSp>
        <p:nvGrpSpPr>
          <p:cNvPr id="381" name="Groupe 380">
            <a:extLst>
              <a:ext uri="{FF2B5EF4-FFF2-40B4-BE49-F238E27FC236}">
                <a16:creationId xmlns:a16="http://schemas.microsoft.com/office/drawing/2014/main" id="{FFA43943-302B-7F57-6B80-8A6D9D74F687}"/>
              </a:ext>
            </a:extLst>
          </p:cNvPr>
          <p:cNvGrpSpPr/>
          <p:nvPr/>
        </p:nvGrpSpPr>
        <p:grpSpPr>
          <a:xfrm>
            <a:off x="10352797" y="4244187"/>
            <a:ext cx="709781" cy="1872186"/>
            <a:chOff x="11138711" y="1695679"/>
            <a:chExt cx="709781" cy="1872186"/>
          </a:xfrm>
        </p:grpSpPr>
        <p:sp>
          <p:nvSpPr>
            <p:cNvPr id="387" name="ZoneTexte 386">
              <a:extLst>
                <a:ext uri="{FF2B5EF4-FFF2-40B4-BE49-F238E27FC236}">
                  <a16:creationId xmlns:a16="http://schemas.microsoft.com/office/drawing/2014/main" id="{3603069B-76D5-8615-D375-592CB66873C5}"/>
                </a:ext>
              </a:extLst>
            </p:cNvPr>
            <p:cNvSpPr txBox="1"/>
            <p:nvPr/>
          </p:nvSpPr>
          <p:spPr>
            <a:xfrm>
              <a:off x="11138711" y="1695679"/>
              <a:ext cx="66361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/>
                <a:t>p15</a:t>
              </a:r>
            </a:p>
          </p:txBody>
        </p:sp>
        <p:sp>
          <p:nvSpPr>
            <p:cNvPr id="385" name="ZoneTexte 384">
              <a:extLst>
                <a:ext uri="{FF2B5EF4-FFF2-40B4-BE49-F238E27FC236}">
                  <a16:creationId xmlns:a16="http://schemas.microsoft.com/office/drawing/2014/main" id="{902ED9AE-2E26-94AE-ACF6-48797A6869F0}"/>
                </a:ext>
              </a:extLst>
            </p:cNvPr>
            <p:cNvSpPr txBox="1"/>
            <p:nvPr/>
          </p:nvSpPr>
          <p:spPr>
            <a:xfrm>
              <a:off x="11184879" y="3321644"/>
              <a:ext cx="66361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/>
                <a:t>p16</a:t>
              </a:r>
            </a:p>
          </p:txBody>
        </p:sp>
      </p:grpSp>
      <p:grpSp>
        <p:nvGrpSpPr>
          <p:cNvPr id="388" name="Groupe 387">
            <a:extLst>
              <a:ext uri="{FF2B5EF4-FFF2-40B4-BE49-F238E27FC236}">
                <a16:creationId xmlns:a16="http://schemas.microsoft.com/office/drawing/2014/main" id="{1EAD66EF-BEF7-9196-46BF-3207B37CA272}"/>
              </a:ext>
            </a:extLst>
          </p:cNvPr>
          <p:cNvGrpSpPr/>
          <p:nvPr/>
        </p:nvGrpSpPr>
        <p:grpSpPr>
          <a:xfrm>
            <a:off x="8545882" y="2250457"/>
            <a:ext cx="663613" cy="1367195"/>
            <a:chOff x="10143031" y="1618463"/>
            <a:chExt cx="663613" cy="1367195"/>
          </a:xfrm>
        </p:grpSpPr>
        <p:sp>
          <p:nvSpPr>
            <p:cNvPr id="394" name="ZoneTexte 393">
              <a:extLst>
                <a:ext uri="{FF2B5EF4-FFF2-40B4-BE49-F238E27FC236}">
                  <a16:creationId xmlns:a16="http://schemas.microsoft.com/office/drawing/2014/main" id="{85B4341F-8DDD-0F39-5577-AB232A8FC99A}"/>
                </a:ext>
              </a:extLst>
            </p:cNvPr>
            <p:cNvSpPr txBox="1"/>
            <p:nvPr/>
          </p:nvSpPr>
          <p:spPr>
            <a:xfrm>
              <a:off x="10143031" y="1618463"/>
              <a:ext cx="66361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1000" dirty="0"/>
            </a:p>
          </p:txBody>
        </p:sp>
        <p:sp>
          <p:nvSpPr>
            <p:cNvPr id="392" name="ZoneTexte 391">
              <a:extLst>
                <a:ext uri="{FF2B5EF4-FFF2-40B4-BE49-F238E27FC236}">
                  <a16:creationId xmlns:a16="http://schemas.microsoft.com/office/drawing/2014/main" id="{B30EF671-1384-BE94-0729-2E7A2793A413}"/>
                </a:ext>
              </a:extLst>
            </p:cNvPr>
            <p:cNvSpPr txBox="1"/>
            <p:nvPr/>
          </p:nvSpPr>
          <p:spPr>
            <a:xfrm>
              <a:off x="10143031" y="2739437"/>
              <a:ext cx="66361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1000" dirty="0"/>
            </a:p>
          </p:txBody>
        </p:sp>
      </p:grpSp>
      <p:grpSp>
        <p:nvGrpSpPr>
          <p:cNvPr id="395" name="Groupe 394">
            <a:extLst>
              <a:ext uri="{FF2B5EF4-FFF2-40B4-BE49-F238E27FC236}">
                <a16:creationId xmlns:a16="http://schemas.microsoft.com/office/drawing/2014/main" id="{D4EEF525-A5C0-F8B2-026B-4455F01D5EE9}"/>
              </a:ext>
            </a:extLst>
          </p:cNvPr>
          <p:cNvGrpSpPr/>
          <p:nvPr/>
        </p:nvGrpSpPr>
        <p:grpSpPr>
          <a:xfrm>
            <a:off x="8545882" y="4483761"/>
            <a:ext cx="663613" cy="1367195"/>
            <a:chOff x="10143031" y="1618463"/>
            <a:chExt cx="663613" cy="1367195"/>
          </a:xfrm>
        </p:grpSpPr>
        <p:sp>
          <p:nvSpPr>
            <p:cNvPr id="401" name="ZoneTexte 400">
              <a:extLst>
                <a:ext uri="{FF2B5EF4-FFF2-40B4-BE49-F238E27FC236}">
                  <a16:creationId xmlns:a16="http://schemas.microsoft.com/office/drawing/2014/main" id="{430CDBF4-585A-92C6-FF42-23F82145A6D2}"/>
                </a:ext>
              </a:extLst>
            </p:cNvPr>
            <p:cNvSpPr txBox="1"/>
            <p:nvPr/>
          </p:nvSpPr>
          <p:spPr>
            <a:xfrm>
              <a:off x="10143031" y="1618463"/>
              <a:ext cx="66361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1000" dirty="0"/>
            </a:p>
          </p:txBody>
        </p:sp>
        <p:sp>
          <p:nvSpPr>
            <p:cNvPr id="399" name="ZoneTexte 398">
              <a:extLst>
                <a:ext uri="{FF2B5EF4-FFF2-40B4-BE49-F238E27FC236}">
                  <a16:creationId xmlns:a16="http://schemas.microsoft.com/office/drawing/2014/main" id="{8292F9CF-F7C5-9199-3775-DF85F39ED7EE}"/>
                </a:ext>
              </a:extLst>
            </p:cNvPr>
            <p:cNvSpPr txBox="1"/>
            <p:nvPr/>
          </p:nvSpPr>
          <p:spPr>
            <a:xfrm>
              <a:off x="10143031" y="2739437"/>
              <a:ext cx="66361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1000" dirty="0"/>
            </a:p>
          </p:txBody>
        </p:sp>
      </p:grpSp>
      <p:grpSp>
        <p:nvGrpSpPr>
          <p:cNvPr id="416" name="Groupe 415">
            <a:extLst>
              <a:ext uri="{FF2B5EF4-FFF2-40B4-BE49-F238E27FC236}">
                <a16:creationId xmlns:a16="http://schemas.microsoft.com/office/drawing/2014/main" id="{54D22185-88AE-7C2E-0C45-F49E91FE53DB}"/>
              </a:ext>
            </a:extLst>
          </p:cNvPr>
          <p:cNvGrpSpPr/>
          <p:nvPr/>
        </p:nvGrpSpPr>
        <p:grpSpPr>
          <a:xfrm>
            <a:off x="7733881" y="2816891"/>
            <a:ext cx="1614922" cy="3604092"/>
            <a:chOff x="7733881" y="2816891"/>
            <a:chExt cx="1614922" cy="3604092"/>
          </a:xfrm>
        </p:grpSpPr>
        <p:grpSp>
          <p:nvGrpSpPr>
            <p:cNvPr id="402" name="Groupe 401">
              <a:extLst>
                <a:ext uri="{FF2B5EF4-FFF2-40B4-BE49-F238E27FC236}">
                  <a16:creationId xmlns:a16="http://schemas.microsoft.com/office/drawing/2014/main" id="{A265CB12-A2D8-CA7E-D209-511C470B3C49}"/>
                </a:ext>
              </a:extLst>
            </p:cNvPr>
            <p:cNvGrpSpPr/>
            <p:nvPr/>
          </p:nvGrpSpPr>
          <p:grpSpPr>
            <a:xfrm>
              <a:off x="7733881" y="5053788"/>
              <a:ext cx="1603289" cy="1367195"/>
              <a:chOff x="10143031" y="1618463"/>
              <a:chExt cx="1603289" cy="1367195"/>
            </a:xfrm>
          </p:grpSpPr>
          <p:sp>
            <p:nvSpPr>
              <p:cNvPr id="408" name="ZoneTexte 407">
                <a:extLst>
                  <a:ext uri="{FF2B5EF4-FFF2-40B4-BE49-F238E27FC236}">
                    <a16:creationId xmlns:a16="http://schemas.microsoft.com/office/drawing/2014/main" id="{0E1E8348-4BA6-3F4B-2143-8DF9419A09FB}"/>
                  </a:ext>
                </a:extLst>
              </p:cNvPr>
              <p:cNvSpPr txBox="1"/>
              <p:nvPr/>
            </p:nvSpPr>
            <p:spPr>
              <a:xfrm>
                <a:off x="10143031" y="1618463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fr-FR" sz="1000" dirty="0"/>
              </a:p>
            </p:txBody>
          </p:sp>
          <p:grpSp>
            <p:nvGrpSpPr>
              <p:cNvPr id="404" name="Groupe 403">
                <a:extLst>
                  <a:ext uri="{FF2B5EF4-FFF2-40B4-BE49-F238E27FC236}">
                    <a16:creationId xmlns:a16="http://schemas.microsoft.com/office/drawing/2014/main" id="{3CD574FC-D8BD-4907-6542-FEF3E61AF24C}"/>
                  </a:ext>
                </a:extLst>
              </p:cNvPr>
              <p:cNvGrpSpPr/>
              <p:nvPr/>
            </p:nvGrpSpPr>
            <p:grpSpPr>
              <a:xfrm>
                <a:off x="10143031" y="2435201"/>
                <a:ext cx="1603289" cy="550457"/>
                <a:chOff x="10143031" y="1314227"/>
                <a:chExt cx="1603289" cy="550457"/>
              </a:xfrm>
            </p:grpSpPr>
            <p:sp>
              <p:nvSpPr>
                <p:cNvPr id="405" name="ZoneTexte 404">
                  <a:extLst>
                    <a:ext uri="{FF2B5EF4-FFF2-40B4-BE49-F238E27FC236}">
                      <a16:creationId xmlns:a16="http://schemas.microsoft.com/office/drawing/2014/main" id="{BDEDAC58-1368-5B72-57B8-3C67F320938E}"/>
                    </a:ext>
                  </a:extLst>
                </p:cNvPr>
                <p:cNvSpPr txBox="1"/>
                <p:nvPr/>
              </p:nvSpPr>
              <p:spPr>
                <a:xfrm>
                  <a:off x="11082707" y="1314227"/>
                  <a:ext cx="663613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000" dirty="0"/>
                    <a:t>p21</a:t>
                  </a:r>
                </a:p>
              </p:txBody>
            </p:sp>
            <p:sp>
              <p:nvSpPr>
                <p:cNvPr id="406" name="ZoneTexte 405">
                  <a:extLst>
                    <a:ext uri="{FF2B5EF4-FFF2-40B4-BE49-F238E27FC236}">
                      <a16:creationId xmlns:a16="http://schemas.microsoft.com/office/drawing/2014/main" id="{D3E2F4A3-5246-2B69-86BB-C55B1EDAD203}"/>
                    </a:ext>
                  </a:extLst>
                </p:cNvPr>
                <p:cNvSpPr txBox="1"/>
                <p:nvPr/>
              </p:nvSpPr>
              <p:spPr>
                <a:xfrm>
                  <a:off x="10143031" y="1618463"/>
                  <a:ext cx="663613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fr-FR" sz="1000" dirty="0"/>
                </a:p>
              </p:txBody>
            </p:sp>
          </p:grpSp>
        </p:grpSp>
        <p:grpSp>
          <p:nvGrpSpPr>
            <p:cNvPr id="409" name="Groupe 408">
              <a:extLst>
                <a:ext uri="{FF2B5EF4-FFF2-40B4-BE49-F238E27FC236}">
                  <a16:creationId xmlns:a16="http://schemas.microsoft.com/office/drawing/2014/main" id="{C11058F7-18EE-763B-9394-78EA65ED5D7B}"/>
                </a:ext>
              </a:extLst>
            </p:cNvPr>
            <p:cNvGrpSpPr/>
            <p:nvPr/>
          </p:nvGrpSpPr>
          <p:grpSpPr>
            <a:xfrm>
              <a:off x="7739040" y="2816891"/>
              <a:ext cx="1609763" cy="1367195"/>
              <a:chOff x="10143031" y="1618463"/>
              <a:chExt cx="1609763" cy="1367195"/>
            </a:xfrm>
          </p:grpSpPr>
          <p:sp>
            <p:nvSpPr>
              <p:cNvPr id="415" name="ZoneTexte 414">
                <a:extLst>
                  <a:ext uri="{FF2B5EF4-FFF2-40B4-BE49-F238E27FC236}">
                    <a16:creationId xmlns:a16="http://schemas.microsoft.com/office/drawing/2014/main" id="{E8C40A4C-1DF9-3F13-9484-D153AE3426E7}"/>
                  </a:ext>
                </a:extLst>
              </p:cNvPr>
              <p:cNvSpPr txBox="1"/>
              <p:nvPr/>
            </p:nvSpPr>
            <p:spPr>
              <a:xfrm>
                <a:off x="10143031" y="1618463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fr-FR" sz="1000" dirty="0"/>
              </a:p>
            </p:txBody>
          </p:sp>
          <p:grpSp>
            <p:nvGrpSpPr>
              <p:cNvPr id="411" name="Groupe 410">
                <a:extLst>
                  <a:ext uri="{FF2B5EF4-FFF2-40B4-BE49-F238E27FC236}">
                    <a16:creationId xmlns:a16="http://schemas.microsoft.com/office/drawing/2014/main" id="{DBC6533F-7E0A-63E1-F677-7BA0BB1EA83F}"/>
                  </a:ext>
                </a:extLst>
              </p:cNvPr>
              <p:cNvGrpSpPr/>
              <p:nvPr/>
            </p:nvGrpSpPr>
            <p:grpSpPr>
              <a:xfrm>
                <a:off x="10143031" y="2083733"/>
                <a:ext cx="1609763" cy="901925"/>
                <a:chOff x="10143031" y="962759"/>
                <a:chExt cx="1609763" cy="901925"/>
              </a:xfrm>
            </p:grpSpPr>
            <p:sp>
              <p:nvSpPr>
                <p:cNvPr id="412" name="ZoneTexte 411">
                  <a:extLst>
                    <a:ext uri="{FF2B5EF4-FFF2-40B4-BE49-F238E27FC236}">
                      <a16:creationId xmlns:a16="http://schemas.microsoft.com/office/drawing/2014/main" id="{29CD9CFC-B91D-62E6-3FE5-E5146E664461}"/>
                    </a:ext>
                  </a:extLst>
                </p:cNvPr>
                <p:cNvSpPr txBox="1"/>
                <p:nvPr/>
              </p:nvSpPr>
              <p:spPr>
                <a:xfrm>
                  <a:off x="11089181" y="962759"/>
                  <a:ext cx="663613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000" dirty="0"/>
                    <a:t>p22</a:t>
                  </a:r>
                </a:p>
              </p:txBody>
            </p:sp>
            <p:sp>
              <p:nvSpPr>
                <p:cNvPr id="413" name="ZoneTexte 412">
                  <a:extLst>
                    <a:ext uri="{FF2B5EF4-FFF2-40B4-BE49-F238E27FC236}">
                      <a16:creationId xmlns:a16="http://schemas.microsoft.com/office/drawing/2014/main" id="{4F42DC83-C1CC-7115-BD6F-7D76C95E0396}"/>
                    </a:ext>
                  </a:extLst>
                </p:cNvPr>
                <p:cNvSpPr txBox="1"/>
                <p:nvPr/>
              </p:nvSpPr>
              <p:spPr>
                <a:xfrm>
                  <a:off x="10143031" y="1618463"/>
                  <a:ext cx="663613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fr-FR" sz="1000" dirty="0"/>
                </a:p>
              </p:txBody>
            </p:sp>
          </p:grpSp>
        </p:grpSp>
      </p:grpSp>
      <p:grpSp>
        <p:nvGrpSpPr>
          <p:cNvPr id="417" name="Groupe 416">
            <a:extLst>
              <a:ext uri="{FF2B5EF4-FFF2-40B4-BE49-F238E27FC236}">
                <a16:creationId xmlns:a16="http://schemas.microsoft.com/office/drawing/2014/main" id="{AD8880DD-42B5-A1F6-5ACC-D68526710612}"/>
              </a:ext>
            </a:extLst>
          </p:cNvPr>
          <p:cNvGrpSpPr/>
          <p:nvPr/>
        </p:nvGrpSpPr>
        <p:grpSpPr>
          <a:xfrm>
            <a:off x="6950939" y="3302597"/>
            <a:ext cx="668772" cy="3604092"/>
            <a:chOff x="7733881" y="2816891"/>
            <a:chExt cx="668772" cy="3604092"/>
          </a:xfrm>
        </p:grpSpPr>
        <p:grpSp>
          <p:nvGrpSpPr>
            <p:cNvPr id="418" name="Groupe 417">
              <a:extLst>
                <a:ext uri="{FF2B5EF4-FFF2-40B4-BE49-F238E27FC236}">
                  <a16:creationId xmlns:a16="http://schemas.microsoft.com/office/drawing/2014/main" id="{05A691DB-01B8-A252-2A8A-D2AEED4C93CE}"/>
                </a:ext>
              </a:extLst>
            </p:cNvPr>
            <p:cNvGrpSpPr/>
            <p:nvPr/>
          </p:nvGrpSpPr>
          <p:grpSpPr>
            <a:xfrm>
              <a:off x="7733881" y="5053788"/>
              <a:ext cx="663613" cy="1367195"/>
              <a:chOff x="10143031" y="1618463"/>
              <a:chExt cx="663613" cy="1367195"/>
            </a:xfrm>
          </p:grpSpPr>
          <p:sp>
            <p:nvSpPr>
              <p:cNvPr id="431" name="ZoneTexte 430">
                <a:extLst>
                  <a:ext uri="{FF2B5EF4-FFF2-40B4-BE49-F238E27FC236}">
                    <a16:creationId xmlns:a16="http://schemas.microsoft.com/office/drawing/2014/main" id="{BFDA6BD4-1351-F917-3C5E-0BEF243D234F}"/>
                  </a:ext>
                </a:extLst>
              </p:cNvPr>
              <p:cNvSpPr txBox="1"/>
              <p:nvPr/>
            </p:nvSpPr>
            <p:spPr>
              <a:xfrm>
                <a:off x="10143031" y="1618463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fr-FR" sz="1000" dirty="0"/>
              </a:p>
            </p:txBody>
          </p:sp>
          <p:sp>
            <p:nvSpPr>
              <p:cNvPr id="429" name="ZoneTexte 428">
                <a:extLst>
                  <a:ext uri="{FF2B5EF4-FFF2-40B4-BE49-F238E27FC236}">
                    <a16:creationId xmlns:a16="http://schemas.microsoft.com/office/drawing/2014/main" id="{1E66E4E9-BFED-665F-699E-E8FEDDDAC849}"/>
                  </a:ext>
                </a:extLst>
              </p:cNvPr>
              <p:cNvSpPr txBox="1"/>
              <p:nvPr/>
            </p:nvSpPr>
            <p:spPr>
              <a:xfrm>
                <a:off x="10143031" y="2739437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fr-FR" sz="1000" dirty="0"/>
              </a:p>
            </p:txBody>
          </p:sp>
        </p:grpSp>
        <p:grpSp>
          <p:nvGrpSpPr>
            <p:cNvPr id="419" name="Groupe 418">
              <a:extLst>
                <a:ext uri="{FF2B5EF4-FFF2-40B4-BE49-F238E27FC236}">
                  <a16:creationId xmlns:a16="http://schemas.microsoft.com/office/drawing/2014/main" id="{20F5759C-E3CD-9C66-02FC-B3EEB108B71C}"/>
                </a:ext>
              </a:extLst>
            </p:cNvPr>
            <p:cNvGrpSpPr/>
            <p:nvPr/>
          </p:nvGrpSpPr>
          <p:grpSpPr>
            <a:xfrm>
              <a:off x="7739040" y="2816891"/>
              <a:ext cx="663613" cy="1367195"/>
              <a:chOff x="10143031" y="1618463"/>
              <a:chExt cx="663613" cy="1367195"/>
            </a:xfrm>
          </p:grpSpPr>
          <p:sp>
            <p:nvSpPr>
              <p:cNvPr id="425" name="ZoneTexte 424">
                <a:extLst>
                  <a:ext uri="{FF2B5EF4-FFF2-40B4-BE49-F238E27FC236}">
                    <a16:creationId xmlns:a16="http://schemas.microsoft.com/office/drawing/2014/main" id="{E25BAFC6-5E6C-3016-E9D9-2B5FC68FF526}"/>
                  </a:ext>
                </a:extLst>
              </p:cNvPr>
              <p:cNvSpPr txBox="1"/>
              <p:nvPr/>
            </p:nvSpPr>
            <p:spPr>
              <a:xfrm>
                <a:off x="10143031" y="1618463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fr-FR" sz="1000" dirty="0"/>
              </a:p>
            </p:txBody>
          </p:sp>
          <p:grpSp>
            <p:nvGrpSpPr>
              <p:cNvPr id="421" name="Groupe 420">
                <a:extLst>
                  <a:ext uri="{FF2B5EF4-FFF2-40B4-BE49-F238E27FC236}">
                    <a16:creationId xmlns:a16="http://schemas.microsoft.com/office/drawing/2014/main" id="{88EF371A-814D-7F0B-5A57-C9553C2C6BF4}"/>
                  </a:ext>
                </a:extLst>
              </p:cNvPr>
              <p:cNvGrpSpPr/>
              <p:nvPr/>
            </p:nvGrpSpPr>
            <p:grpSpPr>
              <a:xfrm>
                <a:off x="10143031" y="2083733"/>
                <a:ext cx="663613" cy="901925"/>
                <a:chOff x="10143031" y="962759"/>
                <a:chExt cx="663613" cy="901925"/>
              </a:xfrm>
            </p:grpSpPr>
            <p:sp>
              <p:nvSpPr>
                <p:cNvPr id="422" name="ZoneTexte 421">
                  <a:extLst>
                    <a:ext uri="{FF2B5EF4-FFF2-40B4-BE49-F238E27FC236}">
                      <a16:creationId xmlns:a16="http://schemas.microsoft.com/office/drawing/2014/main" id="{08BB52C4-35EF-8A85-07C7-FB0C1C83A58B}"/>
                    </a:ext>
                  </a:extLst>
                </p:cNvPr>
                <p:cNvSpPr txBox="1"/>
                <p:nvPr/>
              </p:nvSpPr>
              <p:spPr>
                <a:xfrm>
                  <a:off x="10143031" y="962759"/>
                  <a:ext cx="663613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fr-FR" sz="1000" dirty="0"/>
                </a:p>
              </p:txBody>
            </p:sp>
            <p:sp>
              <p:nvSpPr>
                <p:cNvPr id="423" name="ZoneTexte 422">
                  <a:extLst>
                    <a:ext uri="{FF2B5EF4-FFF2-40B4-BE49-F238E27FC236}">
                      <a16:creationId xmlns:a16="http://schemas.microsoft.com/office/drawing/2014/main" id="{348D401B-BF3B-FD95-9B9C-ACE8CFB12599}"/>
                    </a:ext>
                  </a:extLst>
                </p:cNvPr>
                <p:cNvSpPr txBox="1"/>
                <p:nvPr/>
              </p:nvSpPr>
              <p:spPr>
                <a:xfrm>
                  <a:off x="10143031" y="1618463"/>
                  <a:ext cx="663613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fr-FR" sz="1000" dirty="0"/>
                </a:p>
              </p:txBody>
            </p:sp>
          </p:grpSp>
        </p:grpSp>
      </p:grpSp>
      <p:grpSp>
        <p:nvGrpSpPr>
          <p:cNvPr id="432" name="Groupe 431">
            <a:extLst>
              <a:ext uri="{FF2B5EF4-FFF2-40B4-BE49-F238E27FC236}">
                <a16:creationId xmlns:a16="http://schemas.microsoft.com/office/drawing/2014/main" id="{DDA4D8B1-87B8-D84F-7EEB-29B12138D1C0}"/>
              </a:ext>
            </a:extLst>
          </p:cNvPr>
          <p:cNvGrpSpPr/>
          <p:nvPr/>
        </p:nvGrpSpPr>
        <p:grpSpPr>
          <a:xfrm>
            <a:off x="6093110" y="2957376"/>
            <a:ext cx="668772" cy="3604092"/>
            <a:chOff x="7733881" y="2816891"/>
            <a:chExt cx="668772" cy="3604092"/>
          </a:xfrm>
        </p:grpSpPr>
        <p:grpSp>
          <p:nvGrpSpPr>
            <p:cNvPr id="433" name="Groupe 432">
              <a:extLst>
                <a:ext uri="{FF2B5EF4-FFF2-40B4-BE49-F238E27FC236}">
                  <a16:creationId xmlns:a16="http://schemas.microsoft.com/office/drawing/2014/main" id="{0BCDF33D-A846-8E88-EC64-D51D5B3D2B3F}"/>
                </a:ext>
              </a:extLst>
            </p:cNvPr>
            <p:cNvGrpSpPr/>
            <p:nvPr/>
          </p:nvGrpSpPr>
          <p:grpSpPr>
            <a:xfrm>
              <a:off x="7733881" y="5053788"/>
              <a:ext cx="663613" cy="1367195"/>
              <a:chOff x="10143031" y="1618463"/>
              <a:chExt cx="663613" cy="1367195"/>
            </a:xfrm>
          </p:grpSpPr>
          <p:sp>
            <p:nvSpPr>
              <p:cNvPr id="446" name="ZoneTexte 445">
                <a:extLst>
                  <a:ext uri="{FF2B5EF4-FFF2-40B4-BE49-F238E27FC236}">
                    <a16:creationId xmlns:a16="http://schemas.microsoft.com/office/drawing/2014/main" id="{E02F17EB-9861-221E-8B88-443D0F3B0A0E}"/>
                  </a:ext>
                </a:extLst>
              </p:cNvPr>
              <p:cNvSpPr txBox="1"/>
              <p:nvPr/>
            </p:nvSpPr>
            <p:spPr>
              <a:xfrm>
                <a:off x="10143031" y="1618463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fr-FR" sz="1000" dirty="0"/>
              </a:p>
            </p:txBody>
          </p:sp>
          <p:grpSp>
            <p:nvGrpSpPr>
              <p:cNvPr id="442" name="Groupe 441">
                <a:extLst>
                  <a:ext uri="{FF2B5EF4-FFF2-40B4-BE49-F238E27FC236}">
                    <a16:creationId xmlns:a16="http://schemas.microsoft.com/office/drawing/2014/main" id="{06DA1752-AF0C-8E17-CE49-C3954F0F75E5}"/>
                  </a:ext>
                </a:extLst>
              </p:cNvPr>
              <p:cNvGrpSpPr/>
              <p:nvPr/>
            </p:nvGrpSpPr>
            <p:grpSpPr>
              <a:xfrm>
                <a:off x="10143031" y="2083733"/>
                <a:ext cx="663613" cy="901925"/>
                <a:chOff x="10143031" y="962759"/>
                <a:chExt cx="663613" cy="901925"/>
              </a:xfrm>
            </p:grpSpPr>
            <p:sp>
              <p:nvSpPr>
                <p:cNvPr id="443" name="ZoneTexte 442">
                  <a:extLst>
                    <a:ext uri="{FF2B5EF4-FFF2-40B4-BE49-F238E27FC236}">
                      <a16:creationId xmlns:a16="http://schemas.microsoft.com/office/drawing/2014/main" id="{C890510E-E577-9003-F98C-FBF48FBE8A11}"/>
                    </a:ext>
                  </a:extLst>
                </p:cNvPr>
                <p:cNvSpPr txBox="1"/>
                <p:nvPr/>
              </p:nvSpPr>
              <p:spPr>
                <a:xfrm>
                  <a:off x="10143031" y="962759"/>
                  <a:ext cx="663613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fr-FR" sz="1000" dirty="0"/>
                </a:p>
              </p:txBody>
            </p:sp>
            <p:sp>
              <p:nvSpPr>
                <p:cNvPr id="444" name="ZoneTexte 443">
                  <a:extLst>
                    <a:ext uri="{FF2B5EF4-FFF2-40B4-BE49-F238E27FC236}">
                      <a16:creationId xmlns:a16="http://schemas.microsoft.com/office/drawing/2014/main" id="{FD026496-1E09-1518-15F6-67C569918CC0}"/>
                    </a:ext>
                  </a:extLst>
                </p:cNvPr>
                <p:cNvSpPr txBox="1"/>
                <p:nvPr/>
              </p:nvSpPr>
              <p:spPr>
                <a:xfrm>
                  <a:off x="10143031" y="1618463"/>
                  <a:ext cx="663613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fr-FR" sz="1000" dirty="0"/>
                </a:p>
              </p:txBody>
            </p:sp>
          </p:grpSp>
        </p:grpSp>
        <p:grpSp>
          <p:nvGrpSpPr>
            <p:cNvPr id="434" name="Groupe 433">
              <a:extLst>
                <a:ext uri="{FF2B5EF4-FFF2-40B4-BE49-F238E27FC236}">
                  <a16:creationId xmlns:a16="http://schemas.microsoft.com/office/drawing/2014/main" id="{20C94A23-1DD4-8586-D72B-3E971FF698BA}"/>
                </a:ext>
              </a:extLst>
            </p:cNvPr>
            <p:cNvGrpSpPr/>
            <p:nvPr/>
          </p:nvGrpSpPr>
          <p:grpSpPr>
            <a:xfrm>
              <a:off x="7739040" y="2816891"/>
              <a:ext cx="663613" cy="711491"/>
              <a:chOff x="10143031" y="1618463"/>
              <a:chExt cx="663613" cy="711491"/>
            </a:xfrm>
          </p:grpSpPr>
          <p:sp>
            <p:nvSpPr>
              <p:cNvPr id="440" name="ZoneTexte 439">
                <a:extLst>
                  <a:ext uri="{FF2B5EF4-FFF2-40B4-BE49-F238E27FC236}">
                    <a16:creationId xmlns:a16="http://schemas.microsoft.com/office/drawing/2014/main" id="{B5F10CF1-6F83-5F06-BFC3-369BB01EC9C0}"/>
                  </a:ext>
                </a:extLst>
              </p:cNvPr>
              <p:cNvSpPr txBox="1"/>
              <p:nvPr/>
            </p:nvSpPr>
            <p:spPr>
              <a:xfrm>
                <a:off x="10143031" y="1618463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fr-FR" sz="1000" dirty="0"/>
              </a:p>
            </p:txBody>
          </p:sp>
          <p:sp>
            <p:nvSpPr>
              <p:cNvPr id="437" name="ZoneTexte 436">
                <a:extLst>
                  <a:ext uri="{FF2B5EF4-FFF2-40B4-BE49-F238E27FC236}">
                    <a16:creationId xmlns:a16="http://schemas.microsoft.com/office/drawing/2014/main" id="{D36D31EB-9B3B-CA1F-D66A-F55A17AE97D4}"/>
                  </a:ext>
                </a:extLst>
              </p:cNvPr>
              <p:cNvSpPr txBox="1"/>
              <p:nvPr/>
            </p:nvSpPr>
            <p:spPr>
              <a:xfrm>
                <a:off x="10143031" y="2083733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fr-FR" sz="1000" dirty="0"/>
              </a:p>
            </p:txBody>
          </p:sp>
        </p:grpSp>
      </p:grpSp>
      <p:cxnSp>
        <p:nvCxnSpPr>
          <p:cNvPr id="531" name="Connecteur droit avec flèche 530">
            <a:extLst>
              <a:ext uri="{FF2B5EF4-FFF2-40B4-BE49-F238E27FC236}">
                <a16:creationId xmlns:a16="http://schemas.microsoft.com/office/drawing/2014/main" id="{A9776AD4-A0D4-3B4D-B011-0AF444ED4271}"/>
              </a:ext>
            </a:extLst>
          </p:cNvPr>
          <p:cNvCxnSpPr>
            <a:cxnSpLocks/>
          </p:cNvCxnSpPr>
          <p:nvPr/>
        </p:nvCxnSpPr>
        <p:spPr>
          <a:xfrm>
            <a:off x="2875668" y="1348689"/>
            <a:ext cx="244889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2" name="Connecteur droit avec flèche 531">
            <a:extLst>
              <a:ext uri="{FF2B5EF4-FFF2-40B4-BE49-F238E27FC236}">
                <a16:creationId xmlns:a16="http://schemas.microsoft.com/office/drawing/2014/main" id="{4E2CDC24-5FB3-6643-9F36-9EC5CFD307F1}"/>
              </a:ext>
            </a:extLst>
          </p:cNvPr>
          <p:cNvCxnSpPr>
            <a:cxnSpLocks/>
          </p:cNvCxnSpPr>
          <p:nvPr/>
        </p:nvCxnSpPr>
        <p:spPr>
          <a:xfrm>
            <a:off x="2881113" y="2897170"/>
            <a:ext cx="244889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9" name="ZoneTexte 448">
            <a:extLst>
              <a:ext uri="{FF2B5EF4-FFF2-40B4-BE49-F238E27FC236}">
                <a16:creationId xmlns:a16="http://schemas.microsoft.com/office/drawing/2014/main" id="{49131351-1959-F02F-1A5B-AA07C48F4CC6}"/>
              </a:ext>
            </a:extLst>
          </p:cNvPr>
          <p:cNvSpPr txBox="1"/>
          <p:nvPr/>
        </p:nvSpPr>
        <p:spPr>
          <a:xfrm>
            <a:off x="4532090" y="3015211"/>
            <a:ext cx="663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p27</a:t>
            </a:r>
          </a:p>
        </p:txBody>
      </p:sp>
      <p:sp>
        <p:nvSpPr>
          <p:cNvPr id="450" name="ZoneTexte 449">
            <a:extLst>
              <a:ext uri="{FF2B5EF4-FFF2-40B4-BE49-F238E27FC236}">
                <a16:creationId xmlns:a16="http://schemas.microsoft.com/office/drawing/2014/main" id="{C75507B2-44F9-0BB3-7760-DCC0F8A21FC0}"/>
              </a:ext>
            </a:extLst>
          </p:cNvPr>
          <p:cNvSpPr txBox="1"/>
          <p:nvPr/>
        </p:nvSpPr>
        <p:spPr>
          <a:xfrm rot="16200000">
            <a:off x="5832387" y="3232335"/>
            <a:ext cx="1702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solidFill>
                  <a:srgbClr val="613205"/>
                </a:solidFill>
              </a:rPr>
              <a:t>Finale</a:t>
            </a:r>
          </a:p>
          <a:p>
            <a:pPr algn="ctr"/>
            <a:r>
              <a:rPr lang="fr-FR" sz="800" dirty="0">
                <a:solidFill>
                  <a:srgbClr val="613205"/>
                </a:solidFill>
              </a:rPr>
              <a:t>Tableau des repêchés</a:t>
            </a:r>
          </a:p>
        </p:txBody>
      </p:sp>
      <p:sp>
        <p:nvSpPr>
          <p:cNvPr id="451" name="ZoneTexte 450">
            <a:extLst>
              <a:ext uri="{FF2B5EF4-FFF2-40B4-BE49-F238E27FC236}">
                <a16:creationId xmlns:a16="http://schemas.microsoft.com/office/drawing/2014/main" id="{F160E17E-1147-3584-DA65-1663C16A1561}"/>
              </a:ext>
            </a:extLst>
          </p:cNvPr>
          <p:cNvSpPr txBox="1"/>
          <p:nvPr/>
        </p:nvSpPr>
        <p:spPr>
          <a:xfrm>
            <a:off x="532198" y="481442"/>
            <a:ext cx="28406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solidFill>
                  <a:srgbClr val="613205"/>
                </a:solidFill>
              </a:rPr>
              <a:t>Tableau 1</a:t>
            </a:r>
          </a:p>
        </p:txBody>
      </p:sp>
      <p:sp>
        <p:nvSpPr>
          <p:cNvPr id="452" name="ZoneTexte 451">
            <a:extLst>
              <a:ext uri="{FF2B5EF4-FFF2-40B4-BE49-F238E27FC236}">
                <a16:creationId xmlns:a16="http://schemas.microsoft.com/office/drawing/2014/main" id="{96FA00FB-1904-E444-C75E-CDD7E066C649}"/>
              </a:ext>
            </a:extLst>
          </p:cNvPr>
          <p:cNvSpPr txBox="1"/>
          <p:nvPr/>
        </p:nvSpPr>
        <p:spPr>
          <a:xfrm>
            <a:off x="8944770" y="481442"/>
            <a:ext cx="28406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solidFill>
                  <a:srgbClr val="613205"/>
                </a:solidFill>
              </a:rPr>
              <a:t>Tableau de repêchage</a:t>
            </a:r>
          </a:p>
        </p:txBody>
      </p:sp>
      <p:sp>
        <p:nvSpPr>
          <p:cNvPr id="453" name="ZoneTexte 452">
            <a:extLst>
              <a:ext uri="{FF2B5EF4-FFF2-40B4-BE49-F238E27FC236}">
                <a16:creationId xmlns:a16="http://schemas.microsoft.com/office/drawing/2014/main" id="{B628CC6B-77B1-F7F6-7F38-A8F1F122D5A4}"/>
              </a:ext>
            </a:extLst>
          </p:cNvPr>
          <p:cNvSpPr txBox="1"/>
          <p:nvPr/>
        </p:nvSpPr>
        <p:spPr>
          <a:xfrm>
            <a:off x="3780585" y="961700"/>
            <a:ext cx="4644454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dirty="0">
                <a:solidFill>
                  <a:srgbClr val="613205"/>
                </a:solidFill>
              </a:rPr>
              <a:t> </a:t>
            </a:r>
            <a:r>
              <a:rPr lang="fr-FR" sz="1400" b="1" dirty="0">
                <a:solidFill>
                  <a:srgbClr val="613205"/>
                </a:solidFill>
              </a:rPr>
              <a:t> </a:t>
            </a:r>
            <a:r>
              <a:rPr lang="fr-FR" sz="2000" b="1" dirty="0">
                <a:solidFill>
                  <a:srgbClr val="E98393"/>
                </a:solidFill>
              </a:rPr>
              <a:t>«</a:t>
            </a:r>
            <a:r>
              <a:rPr lang="fr-FR" sz="1400" b="1" dirty="0">
                <a:solidFill>
                  <a:srgbClr val="613205"/>
                </a:solidFill>
              </a:rPr>
              <a:t> </a:t>
            </a:r>
            <a:r>
              <a:rPr lang="fr-FR" sz="800" b="1" dirty="0">
                <a:solidFill>
                  <a:srgbClr val="613205"/>
                </a:solidFill>
              </a:rPr>
              <a:t>                                                                                                                                                                                       </a:t>
            </a:r>
            <a:r>
              <a:rPr lang="fr-FR" sz="2000" b="1" dirty="0">
                <a:solidFill>
                  <a:srgbClr val="E98393"/>
                </a:solidFill>
              </a:rPr>
              <a:t>»</a:t>
            </a:r>
          </a:p>
          <a:p>
            <a:pPr algn="ctr"/>
            <a:r>
              <a:rPr lang="fr-FR" sz="800" b="1" dirty="0">
                <a:solidFill>
                  <a:srgbClr val="E98393"/>
                </a:solidFill>
              </a:rPr>
              <a:t>-------------------------------------------------------------------------------------------------------------------------------</a:t>
            </a:r>
            <a:endParaRPr lang="fr-FR" sz="1600" b="1" dirty="0">
              <a:solidFill>
                <a:srgbClr val="E98393"/>
              </a:solidFill>
            </a:endParaRPr>
          </a:p>
          <a:p>
            <a:pPr algn="ctr"/>
            <a:r>
              <a:rPr lang="fr-FR" sz="1400" b="1" dirty="0">
                <a:solidFill>
                  <a:srgbClr val="613205"/>
                </a:solidFill>
              </a:rPr>
              <a:t>Rencontres </a:t>
            </a:r>
            <a:r>
              <a:rPr lang="fr-FR" sz="1400" b="1" dirty="0" err="1">
                <a:solidFill>
                  <a:srgbClr val="613205"/>
                </a:solidFill>
              </a:rPr>
              <a:t>Détent’housiasme</a:t>
            </a:r>
            <a:r>
              <a:rPr lang="fr-FR" sz="1400" b="1" dirty="0">
                <a:solidFill>
                  <a:srgbClr val="613205"/>
                </a:solidFill>
              </a:rPr>
              <a:t> 16 </a:t>
            </a:r>
            <a:r>
              <a:rPr lang="fr-FR" sz="900" b="1" dirty="0">
                <a:solidFill>
                  <a:srgbClr val="613205"/>
                </a:solidFill>
              </a:rPr>
              <a:t>(joueurs ou équipes)</a:t>
            </a:r>
          </a:p>
          <a:p>
            <a:pPr algn="ctr"/>
            <a:endParaRPr lang="fr-FR" sz="900" b="1" dirty="0">
              <a:solidFill>
                <a:srgbClr val="613205"/>
              </a:solidFill>
            </a:endParaRPr>
          </a:p>
          <a:p>
            <a:pPr algn="ctr"/>
            <a:r>
              <a:rPr lang="fr-FR" sz="900" b="1" dirty="0">
                <a:solidFill>
                  <a:srgbClr val="613205"/>
                </a:solidFill>
              </a:rPr>
              <a:t>Organisées par : ………………….</a:t>
            </a:r>
          </a:p>
          <a:p>
            <a:pPr algn="ctr"/>
            <a:endParaRPr lang="fr-FR" sz="900" b="1" dirty="0">
              <a:solidFill>
                <a:srgbClr val="613205"/>
              </a:solidFill>
            </a:endParaRPr>
          </a:p>
          <a:p>
            <a:pPr algn="ctr"/>
            <a:r>
              <a:rPr lang="fr-FR" sz="900" b="1" dirty="0">
                <a:solidFill>
                  <a:srgbClr val="613205"/>
                </a:solidFill>
              </a:rPr>
              <a:t>Arbitrées  par : ……………….</a:t>
            </a:r>
          </a:p>
          <a:p>
            <a:pPr algn="ctr"/>
            <a:endParaRPr lang="fr-FR" sz="900" b="1" dirty="0">
              <a:solidFill>
                <a:srgbClr val="613205"/>
              </a:solidFill>
            </a:endParaRPr>
          </a:p>
        </p:txBody>
      </p:sp>
      <p:pic>
        <p:nvPicPr>
          <p:cNvPr id="1026" name="Picture 2" descr="Morpyam">
            <a:extLst>
              <a:ext uri="{FF2B5EF4-FFF2-40B4-BE49-F238E27FC236}">
                <a16:creationId xmlns:a16="http://schemas.microsoft.com/office/drawing/2014/main" id="{190D88A4-ACAD-24E7-C54B-416C4DCB8D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3623" y="175891"/>
            <a:ext cx="2695090" cy="85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33" name="Connecteur droit avec flèche 532">
            <a:extLst>
              <a:ext uri="{FF2B5EF4-FFF2-40B4-BE49-F238E27FC236}">
                <a16:creationId xmlns:a16="http://schemas.microsoft.com/office/drawing/2014/main" id="{9E6176DF-8CCA-254B-8DBE-F438BE2853AF}"/>
              </a:ext>
            </a:extLst>
          </p:cNvPr>
          <p:cNvCxnSpPr>
            <a:cxnSpLocks/>
          </p:cNvCxnSpPr>
          <p:nvPr/>
        </p:nvCxnSpPr>
        <p:spPr>
          <a:xfrm>
            <a:off x="2882475" y="4225222"/>
            <a:ext cx="244889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4" name="Connecteur droit avec flèche 533">
            <a:extLst>
              <a:ext uri="{FF2B5EF4-FFF2-40B4-BE49-F238E27FC236}">
                <a16:creationId xmlns:a16="http://schemas.microsoft.com/office/drawing/2014/main" id="{A27EAA7B-AE40-C844-BC89-E1AC169B18D7}"/>
              </a:ext>
            </a:extLst>
          </p:cNvPr>
          <p:cNvCxnSpPr>
            <a:cxnSpLocks/>
          </p:cNvCxnSpPr>
          <p:nvPr/>
        </p:nvCxnSpPr>
        <p:spPr>
          <a:xfrm>
            <a:off x="2879755" y="5753294"/>
            <a:ext cx="244889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5" name="Connecteur droit avec flèche 534">
            <a:extLst>
              <a:ext uri="{FF2B5EF4-FFF2-40B4-BE49-F238E27FC236}">
                <a16:creationId xmlns:a16="http://schemas.microsoft.com/office/drawing/2014/main" id="{6F3F12F8-46C3-5A41-AB51-72E137DB8E56}"/>
              </a:ext>
            </a:extLst>
          </p:cNvPr>
          <p:cNvCxnSpPr>
            <a:cxnSpLocks/>
          </p:cNvCxnSpPr>
          <p:nvPr/>
        </p:nvCxnSpPr>
        <p:spPr>
          <a:xfrm>
            <a:off x="3685293" y="5097434"/>
            <a:ext cx="244889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6" name="Connecteur droit avec flèche 535">
            <a:extLst>
              <a:ext uri="{FF2B5EF4-FFF2-40B4-BE49-F238E27FC236}">
                <a16:creationId xmlns:a16="http://schemas.microsoft.com/office/drawing/2014/main" id="{B06EEFAA-E875-B943-B9F0-9D33D34DA8EC}"/>
              </a:ext>
            </a:extLst>
          </p:cNvPr>
          <p:cNvCxnSpPr>
            <a:cxnSpLocks/>
          </p:cNvCxnSpPr>
          <p:nvPr/>
        </p:nvCxnSpPr>
        <p:spPr>
          <a:xfrm>
            <a:off x="3690731" y="2073945"/>
            <a:ext cx="244889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7" name="Connecteur droit avec flèche 536">
            <a:extLst>
              <a:ext uri="{FF2B5EF4-FFF2-40B4-BE49-F238E27FC236}">
                <a16:creationId xmlns:a16="http://schemas.microsoft.com/office/drawing/2014/main" id="{9A5F5BAA-6211-2645-B181-5F0CAAA39AE5}"/>
              </a:ext>
            </a:extLst>
          </p:cNvPr>
          <p:cNvCxnSpPr>
            <a:cxnSpLocks/>
          </p:cNvCxnSpPr>
          <p:nvPr/>
        </p:nvCxnSpPr>
        <p:spPr>
          <a:xfrm>
            <a:off x="4503080" y="3332598"/>
            <a:ext cx="244889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6" name="Ellipse 435">
            <a:extLst>
              <a:ext uri="{FF2B5EF4-FFF2-40B4-BE49-F238E27FC236}">
                <a16:creationId xmlns:a16="http://schemas.microsoft.com/office/drawing/2014/main" id="{BB7498D9-4F67-E740-843F-FBD334021C4C}"/>
              </a:ext>
            </a:extLst>
          </p:cNvPr>
          <p:cNvSpPr/>
          <p:nvPr/>
        </p:nvSpPr>
        <p:spPr>
          <a:xfrm>
            <a:off x="2173811" y="1314150"/>
            <a:ext cx="575231" cy="192752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13</a:t>
            </a:r>
          </a:p>
        </p:txBody>
      </p:sp>
      <p:sp>
        <p:nvSpPr>
          <p:cNvPr id="438" name="Ellipse 437">
            <a:extLst>
              <a:ext uri="{FF2B5EF4-FFF2-40B4-BE49-F238E27FC236}">
                <a16:creationId xmlns:a16="http://schemas.microsoft.com/office/drawing/2014/main" id="{A1BB6F37-2729-4844-9582-55C6BCA49C95}"/>
              </a:ext>
            </a:extLst>
          </p:cNvPr>
          <p:cNvSpPr/>
          <p:nvPr/>
        </p:nvSpPr>
        <p:spPr>
          <a:xfrm>
            <a:off x="2173811" y="2729589"/>
            <a:ext cx="575231" cy="175731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14</a:t>
            </a:r>
          </a:p>
        </p:txBody>
      </p: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66751D2B-ADF3-F240-A8BF-8B22659A2702}"/>
              </a:ext>
            </a:extLst>
          </p:cNvPr>
          <p:cNvCxnSpPr>
            <a:cxnSpLocks/>
          </p:cNvCxnSpPr>
          <p:nvPr/>
        </p:nvCxnSpPr>
        <p:spPr>
          <a:xfrm>
            <a:off x="1637413" y="961699"/>
            <a:ext cx="244889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E4940429-EBA3-9748-8E4B-BA3523C732CD}"/>
              </a:ext>
            </a:extLst>
          </p:cNvPr>
          <p:cNvCxnSpPr>
            <a:cxnSpLocks/>
          </p:cNvCxnSpPr>
          <p:nvPr/>
        </p:nvCxnSpPr>
        <p:spPr>
          <a:xfrm flipH="1">
            <a:off x="11248878" y="1108322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3" name="Connecteur droit avec flèche 462">
            <a:extLst>
              <a:ext uri="{FF2B5EF4-FFF2-40B4-BE49-F238E27FC236}">
                <a16:creationId xmlns:a16="http://schemas.microsoft.com/office/drawing/2014/main" id="{504887FD-57F4-A548-9C6A-FBB6C1C4EE9F}"/>
              </a:ext>
            </a:extLst>
          </p:cNvPr>
          <p:cNvCxnSpPr>
            <a:cxnSpLocks/>
          </p:cNvCxnSpPr>
          <p:nvPr/>
        </p:nvCxnSpPr>
        <p:spPr>
          <a:xfrm flipH="1">
            <a:off x="11294270" y="1748111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Connecteur droit avec flèche 463">
            <a:extLst>
              <a:ext uri="{FF2B5EF4-FFF2-40B4-BE49-F238E27FC236}">
                <a16:creationId xmlns:a16="http://schemas.microsoft.com/office/drawing/2014/main" id="{FDBB72E3-4149-EA4C-900B-5C9A5770FEA5}"/>
              </a:ext>
            </a:extLst>
          </p:cNvPr>
          <p:cNvCxnSpPr>
            <a:cxnSpLocks/>
          </p:cNvCxnSpPr>
          <p:nvPr/>
        </p:nvCxnSpPr>
        <p:spPr>
          <a:xfrm flipH="1">
            <a:off x="11323454" y="2210174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Connecteur droit avec flèche 464">
            <a:extLst>
              <a:ext uri="{FF2B5EF4-FFF2-40B4-BE49-F238E27FC236}">
                <a16:creationId xmlns:a16="http://schemas.microsoft.com/office/drawing/2014/main" id="{56E56261-55B2-D84C-96DC-2475DA648FB6}"/>
              </a:ext>
            </a:extLst>
          </p:cNvPr>
          <p:cNvCxnSpPr>
            <a:cxnSpLocks/>
          </p:cNvCxnSpPr>
          <p:nvPr/>
        </p:nvCxnSpPr>
        <p:spPr>
          <a:xfrm flipH="1">
            <a:off x="11308862" y="2887726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9" name="ZoneTexte 538">
            <a:extLst>
              <a:ext uri="{FF2B5EF4-FFF2-40B4-BE49-F238E27FC236}">
                <a16:creationId xmlns:a16="http://schemas.microsoft.com/office/drawing/2014/main" id="{45ABB8B9-9291-3944-95A2-0FBF45D5FFB5}"/>
              </a:ext>
            </a:extLst>
          </p:cNvPr>
          <p:cNvSpPr txBox="1"/>
          <p:nvPr/>
        </p:nvSpPr>
        <p:spPr>
          <a:xfrm rot="16200000">
            <a:off x="2644374" y="3373600"/>
            <a:ext cx="1889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solidFill>
                  <a:srgbClr val="613205"/>
                </a:solidFill>
              </a:rPr>
              <a:t>Finale</a:t>
            </a:r>
          </a:p>
          <a:p>
            <a:pPr algn="ctr"/>
            <a:r>
              <a:rPr lang="fr-FR" sz="800" dirty="0">
                <a:solidFill>
                  <a:srgbClr val="613205"/>
                </a:solidFill>
              </a:rPr>
              <a:t>Tableau 1</a:t>
            </a:r>
          </a:p>
        </p:txBody>
      </p:sp>
      <p:cxnSp>
        <p:nvCxnSpPr>
          <p:cNvPr id="466" name="Connecteur droit avec flèche 465">
            <a:extLst>
              <a:ext uri="{FF2B5EF4-FFF2-40B4-BE49-F238E27FC236}">
                <a16:creationId xmlns:a16="http://schemas.microsoft.com/office/drawing/2014/main" id="{DC99754E-5BB0-914A-AF53-BE224DB63373}"/>
              </a:ext>
            </a:extLst>
          </p:cNvPr>
          <p:cNvCxnSpPr>
            <a:cxnSpLocks/>
          </p:cNvCxnSpPr>
          <p:nvPr/>
        </p:nvCxnSpPr>
        <p:spPr>
          <a:xfrm flipH="1">
            <a:off x="11315347" y="3428740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Connecteur droit avec flèche 466">
            <a:extLst>
              <a:ext uri="{FF2B5EF4-FFF2-40B4-BE49-F238E27FC236}">
                <a16:creationId xmlns:a16="http://schemas.microsoft.com/office/drawing/2014/main" id="{0623B0B6-AA4F-294D-B5FA-F89CC270A88F}"/>
              </a:ext>
            </a:extLst>
          </p:cNvPr>
          <p:cNvCxnSpPr>
            <a:cxnSpLocks/>
          </p:cNvCxnSpPr>
          <p:nvPr/>
        </p:nvCxnSpPr>
        <p:spPr>
          <a:xfrm flipH="1">
            <a:off x="11305617" y="4158531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Connecteur droit avec flèche 467">
            <a:extLst>
              <a:ext uri="{FF2B5EF4-FFF2-40B4-BE49-F238E27FC236}">
                <a16:creationId xmlns:a16="http://schemas.microsoft.com/office/drawing/2014/main" id="{39568E1E-F166-1447-99AB-51531509D045}"/>
              </a:ext>
            </a:extLst>
          </p:cNvPr>
          <p:cNvCxnSpPr>
            <a:cxnSpLocks/>
          </p:cNvCxnSpPr>
          <p:nvPr/>
        </p:nvCxnSpPr>
        <p:spPr>
          <a:xfrm flipH="1">
            <a:off x="11310482" y="4846669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5" name="Ellipse 484">
            <a:extLst>
              <a:ext uri="{FF2B5EF4-FFF2-40B4-BE49-F238E27FC236}">
                <a16:creationId xmlns:a16="http://schemas.microsoft.com/office/drawing/2014/main" id="{1A14B172-355B-9846-AA34-07CCC1DA642D}"/>
              </a:ext>
            </a:extLst>
          </p:cNvPr>
          <p:cNvSpPr/>
          <p:nvPr/>
        </p:nvSpPr>
        <p:spPr>
          <a:xfrm>
            <a:off x="10525066" y="1316871"/>
            <a:ext cx="575231" cy="192752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9</a:t>
            </a:r>
          </a:p>
        </p:txBody>
      </p:sp>
      <p:sp>
        <p:nvSpPr>
          <p:cNvPr id="486" name="Ellipse 485">
            <a:extLst>
              <a:ext uri="{FF2B5EF4-FFF2-40B4-BE49-F238E27FC236}">
                <a16:creationId xmlns:a16="http://schemas.microsoft.com/office/drawing/2014/main" id="{F70741B0-ED97-2F4A-B71C-E30434B4C474}"/>
              </a:ext>
            </a:extLst>
          </p:cNvPr>
          <p:cNvSpPr/>
          <p:nvPr/>
        </p:nvSpPr>
        <p:spPr>
          <a:xfrm>
            <a:off x="10525066" y="2465554"/>
            <a:ext cx="575231" cy="192752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10</a:t>
            </a:r>
          </a:p>
        </p:txBody>
      </p:sp>
      <p:sp>
        <p:nvSpPr>
          <p:cNvPr id="488" name="Ellipse 487">
            <a:extLst>
              <a:ext uri="{FF2B5EF4-FFF2-40B4-BE49-F238E27FC236}">
                <a16:creationId xmlns:a16="http://schemas.microsoft.com/office/drawing/2014/main" id="{990AE6FD-7F91-9647-B27F-847287AFAAFF}"/>
              </a:ext>
            </a:extLst>
          </p:cNvPr>
          <p:cNvSpPr/>
          <p:nvPr/>
        </p:nvSpPr>
        <p:spPr>
          <a:xfrm>
            <a:off x="10626666" y="5081021"/>
            <a:ext cx="575231" cy="192752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12</a:t>
            </a:r>
          </a:p>
        </p:txBody>
      </p:sp>
      <p:sp>
        <p:nvSpPr>
          <p:cNvPr id="489" name="Ellipse 488">
            <a:extLst>
              <a:ext uri="{FF2B5EF4-FFF2-40B4-BE49-F238E27FC236}">
                <a16:creationId xmlns:a16="http://schemas.microsoft.com/office/drawing/2014/main" id="{42FFFAE0-A808-F846-9878-2B51145714A7}"/>
              </a:ext>
            </a:extLst>
          </p:cNvPr>
          <p:cNvSpPr/>
          <p:nvPr/>
        </p:nvSpPr>
        <p:spPr>
          <a:xfrm>
            <a:off x="2173811" y="4198498"/>
            <a:ext cx="575231" cy="180438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15</a:t>
            </a:r>
          </a:p>
        </p:txBody>
      </p:sp>
      <p:cxnSp>
        <p:nvCxnSpPr>
          <p:cNvPr id="490" name="Connecteur droit avec flèche 489">
            <a:extLst>
              <a:ext uri="{FF2B5EF4-FFF2-40B4-BE49-F238E27FC236}">
                <a16:creationId xmlns:a16="http://schemas.microsoft.com/office/drawing/2014/main" id="{D16EE65C-3AB5-F04D-96C6-CCC939E786E8}"/>
              </a:ext>
            </a:extLst>
          </p:cNvPr>
          <p:cNvCxnSpPr>
            <a:cxnSpLocks/>
          </p:cNvCxnSpPr>
          <p:nvPr/>
        </p:nvCxnSpPr>
        <p:spPr>
          <a:xfrm>
            <a:off x="1637423" y="1841265"/>
            <a:ext cx="244889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1" name="Connecteur droit avec flèche 490">
            <a:extLst>
              <a:ext uri="{FF2B5EF4-FFF2-40B4-BE49-F238E27FC236}">
                <a16:creationId xmlns:a16="http://schemas.microsoft.com/office/drawing/2014/main" id="{A1FA5335-7DC0-6047-B781-5553C64D8158}"/>
              </a:ext>
            </a:extLst>
          </p:cNvPr>
          <p:cNvCxnSpPr>
            <a:cxnSpLocks/>
          </p:cNvCxnSpPr>
          <p:nvPr/>
        </p:nvCxnSpPr>
        <p:spPr>
          <a:xfrm>
            <a:off x="1641780" y="2416031"/>
            <a:ext cx="244889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2" name="Ellipse 491">
            <a:extLst>
              <a:ext uri="{FF2B5EF4-FFF2-40B4-BE49-F238E27FC236}">
                <a16:creationId xmlns:a16="http://schemas.microsoft.com/office/drawing/2014/main" id="{40B5924D-BB42-E948-9A87-C4BBD1A8DD52}"/>
              </a:ext>
            </a:extLst>
          </p:cNvPr>
          <p:cNvSpPr/>
          <p:nvPr/>
        </p:nvSpPr>
        <p:spPr>
          <a:xfrm>
            <a:off x="2173811" y="5617994"/>
            <a:ext cx="575231" cy="180438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16</a:t>
            </a:r>
          </a:p>
        </p:txBody>
      </p:sp>
      <p:sp>
        <p:nvSpPr>
          <p:cNvPr id="493" name="Ellipse 492">
            <a:extLst>
              <a:ext uri="{FF2B5EF4-FFF2-40B4-BE49-F238E27FC236}">
                <a16:creationId xmlns:a16="http://schemas.microsoft.com/office/drawing/2014/main" id="{14A112B1-EF4F-9344-949B-9D450733A6A1}"/>
              </a:ext>
            </a:extLst>
          </p:cNvPr>
          <p:cNvSpPr/>
          <p:nvPr/>
        </p:nvSpPr>
        <p:spPr>
          <a:xfrm>
            <a:off x="2995367" y="2023895"/>
            <a:ext cx="575231" cy="192752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21</a:t>
            </a:r>
          </a:p>
        </p:txBody>
      </p:sp>
      <p:sp>
        <p:nvSpPr>
          <p:cNvPr id="494" name="Ellipse 493">
            <a:extLst>
              <a:ext uri="{FF2B5EF4-FFF2-40B4-BE49-F238E27FC236}">
                <a16:creationId xmlns:a16="http://schemas.microsoft.com/office/drawing/2014/main" id="{B893D1E9-9FF1-C943-9300-EBF41EFF067B}"/>
              </a:ext>
            </a:extLst>
          </p:cNvPr>
          <p:cNvSpPr/>
          <p:nvPr/>
        </p:nvSpPr>
        <p:spPr>
          <a:xfrm>
            <a:off x="2991013" y="4919497"/>
            <a:ext cx="575231" cy="192752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22</a:t>
            </a:r>
          </a:p>
        </p:txBody>
      </p:sp>
      <p:sp>
        <p:nvSpPr>
          <p:cNvPr id="495" name="Ellipse 494">
            <a:extLst>
              <a:ext uri="{FF2B5EF4-FFF2-40B4-BE49-F238E27FC236}">
                <a16:creationId xmlns:a16="http://schemas.microsoft.com/office/drawing/2014/main" id="{51C88B8B-C0E5-8F4F-9945-4E9C488C00C8}"/>
              </a:ext>
            </a:extLst>
          </p:cNvPr>
          <p:cNvSpPr/>
          <p:nvPr/>
        </p:nvSpPr>
        <p:spPr>
          <a:xfrm>
            <a:off x="3765570" y="3413808"/>
            <a:ext cx="658239" cy="278943"/>
          </a:xfrm>
          <a:prstGeom prst="ellipse">
            <a:avLst/>
          </a:prstGeom>
          <a:solidFill>
            <a:srgbClr val="E98393"/>
          </a:solidFill>
          <a:ln>
            <a:solidFill>
              <a:srgbClr val="6132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27</a:t>
            </a:r>
          </a:p>
        </p:txBody>
      </p:sp>
      <p:sp>
        <p:nvSpPr>
          <p:cNvPr id="496" name="Ellipse 495">
            <a:extLst>
              <a:ext uri="{FF2B5EF4-FFF2-40B4-BE49-F238E27FC236}">
                <a16:creationId xmlns:a16="http://schemas.microsoft.com/office/drawing/2014/main" id="{61825128-F666-BA48-894F-1535B7D4A93C}"/>
              </a:ext>
            </a:extLst>
          </p:cNvPr>
          <p:cNvSpPr/>
          <p:nvPr/>
        </p:nvSpPr>
        <p:spPr>
          <a:xfrm>
            <a:off x="9523662" y="1647077"/>
            <a:ext cx="575231" cy="192752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17</a:t>
            </a:r>
          </a:p>
        </p:txBody>
      </p:sp>
      <p:sp>
        <p:nvSpPr>
          <p:cNvPr id="497" name="Ellipse 496">
            <a:extLst>
              <a:ext uri="{FF2B5EF4-FFF2-40B4-BE49-F238E27FC236}">
                <a16:creationId xmlns:a16="http://schemas.microsoft.com/office/drawing/2014/main" id="{FB23001E-BD66-E749-A058-7C47898A02BA}"/>
              </a:ext>
            </a:extLst>
          </p:cNvPr>
          <p:cNvSpPr/>
          <p:nvPr/>
        </p:nvSpPr>
        <p:spPr>
          <a:xfrm>
            <a:off x="9519308" y="2809670"/>
            <a:ext cx="575231" cy="192752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18</a:t>
            </a:r>
          </a:p>
        </p:txBody>
      </p:sp>
      <p:sp>
        <p:nvSpPr>
          <p:cNvPr id="498" name="Ellipse 497">
            <a:extLst>
              <a:ext uri="{FF2B5EF4-FFF2-40B4-BE49-F238E27FC236}">
                <a16:creationId xmlns:a16="http://schemas.microsoft.com/office/drawing/2014/main" id="{B1FB881D-6B31-854C-9FAC-2FFBC1EF6D22}"/>
              </a:ext>
            </a:extLst>
          </p:cNvPr>
          <p:cNvSpPr/>
          <p:nvPr/>
        </p:nvSpPr>
        <p:spPr>
          <a:xfrm>
            <a:off x="9519309" y="4009126"/>
            <a:ext cx="575231" cy="192752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19</a:t>
            </a:r>
          </a:p>
        </p:txBody>
      </p:sp>
      <p:sp>
        <p:nvSpPr>
          <p:cNvPr id="499" name="Ellipse 498">
            <a:extLst>
              <a:ext uri="{FF2B5EF4-FFF2-40B4-BE49-F238E27FC236}">
                <a16:creationId xmlns:a16="http://schemas.microsoft.com/office/drawing/2014/main" id="{51211EDA-C7F1-A742-8718-72246F059BF4}"/>
              </a:ext>
            </a:extLst>
          </p:cNvPr>
          <p:cNvSpPr/>
          <p:nvPr/>
        </p:nvSpPr>
        <p:spPr>
          <a:xfrm>
            <a:off x="10557578" y="3677203"/>
            <a:ext cx="575231" cy="192752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11</a:t>
            </a:r>
          </a:p>
        </p:txBody>
      </p:sp>
      <p:sp>
        <p:nvSpPr>
          <p:cNvPr id="540" name="ZoneTexte 539">
            <a:extLst>
              <a:ext uri="{FF2B5EF4-FFF2-40B4-BE49-F238E27FC236}">
                <a16:creationId xmlns:a16="http://schemas.microsoft.com/office/drawing/2014/main" id="{2D1E24BC-860D-C044-93D7-7F523774BC02}"/>
              </a:ext>
            </a:extLst>
          </p:cNvPr>
          <p:cNvSpPr txBox="1"/>
          <p:nvPr/>
        </p:nvSpPr>
        <p:spPr>
          <a:xfrm>
            <a:off x="4638599" y="4356130"/>
            <a:ext cx="13338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i="1" dirty="0">
                <a:solidFill>
                  <a:srgbClr val="613205"/>
                </a:solidFill>
              </a:rPr>
              <a:t>Finale des finales</a:t>
            </a:r>
          </a:p>
          <a:p>
            <a:endParaRPr lang="fr-FR" sz="800" dirty="0">
              <a:solidFill>
                <a:srgbClr val="613205"/>
              </a:solidFill>
            </a:endParaRPr>
          </a:p>
        </p:txBody>
      </p:sp>
      <p:cxnSp>
        <p:nvCxnSpPr>
          <p:cNvPr id="541" name="Connecteur droit avec flèche 540">
            <a:extLst>
              <a:ext uri="{FF2B5EF4-FFF2-40B4-BE49-F238E27FC236}">
                <a16:creationId xmlns:a16="http://schemas.microsoft.com/office/drawing/2014/main" id="{1D1C45CE-612F-774F-9D28-DC3F6E07EA1F}"/>
              </a:ext>
            </a:extLst>
          </p:cNvPr>
          <p:cNvCxnSpPr>
            <a:cxnSpLocks/>
          </p:cNvCxnSpPr>
          <p:nvPr/>
        </p:nvCxnSpPr>
        <p:spPr>
          <a:xfrm flipH="1">
            <a:off x="6581694" y="4082362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7" name="Ellipse 516">
            <a:extLst>
              <a:ext uri="{FF2B5EF4-FFF2-40B4-BE49-F238E27FC236}">
                <a16:creationId xmlns:a16="http://schemas.microsoft.com/office/drawing/2014/main" id="{AB58CB03-6F29-934B-A0C4-D52DB4B4E141}"/>
              </a:ext>
            </a:extLst>
          </p:cNvPr>
          <p:cNvSpPr/>
          <p:nvPr/>
        </p:nvSpPr>
        <p:spPr>
          <a:xfrm>
            <a:off x="8690203" y="2250805"/>
            <a:ext cx="575231" cy="192752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23</a:t>
            </a:r>
          </a:p>
        </p:txBody>
      </p:sp>
      <p:sp>
        <p:nvSpPr>
          <p:cNvPr id="542" name="Ellipse 541">
            <a:extLst>
              <a:ext uri="{FF2B5EF4-FFF2-40B4-BE49-F238E27FC236}">
                <a16:creationId xmlns:a16="http://schemas.microsoft.com/office/drawing/2014/main" id="{6B2F412E-2CFC-D549-9463-CB9CB7712044}"/>
              </a:ext>
            </a:extLst>
          </p:cNvPr>
          <p:cNvSpPr/>
          <p:nvPr/>
        </p:nvSpPr>
        <p:spPr>
          <a:xfrm>
            <a:off x="5786616" y="3265524"/>
            <a:ext cx="658239" cy="278943"/>
          </a:xfrm>
          <a:prstGeom prst="ellipse">
            <a:avLst/>
          </a:prstGeom>
          <a:solidFill>
            <a:srgbClr val="E98393"/>
          </a:solidFill>
          <a:ln>
            <a:solidFill>
              <a:srgbClr val="6132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29</a:t>
            </a:r>
          </a:p>
        </p:txBody>
      </p:sp>
      <p:sp>
        <p:nvSpPr>
          <p:cNvPr id="543" name="Ellipse 542">
            <a:extLst>
              <a:ext uri="{FF2B5EF4-FFF2-40B4-BE49-F238E27FC236}">
                <a16:creationId xmlns:a16="http://schemas.microsoft.com/office/drawing/2014/main" id="{37409B1B-25BD-AD4C-903A-61E31A96C4E4}"/>
              </a:ext>
            </a:extLst>
          </p:cNvPr>
          <p:cNvSpPr/>
          <p:nvPr/>
        </p:nvSpPr>
        <p:spPr>
          <a:xfrm>
            <a:off x="4951246" y="3962299"/>
            <a:ext cx="658239" cy="278943"/>
          </a:xfrm>
          <a:prstGeom prst="ellipse">
            <a:avLst/>
          </a:prstGeom>
          <a:solidFill>
            <a:srgbClr val="E98393"/>
          </a:solidFill>
          <a:ln>
            <a:solidFill>
              <a:srgbClr val="6132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30</a:t>
            </a:r>
          </a:p>
        </p:txBody>
      </p:sp>
      <p:cxnSp>
        <p:nvCxnSpPr>
          <p:cNvPr id="544" name="Connecteur droit avec flèche 543">
            <a:extLst>
              <a:ext uri="{FF2B5EF4-FFF2-40B4-BE49-F238E27FC236}">
                <a16:creationId xmlns:a16="http://schemas.microsoft.com/office/drawing/2014/main" id="{D006A895-D805-A04B-AD21-F3AC243FB3B0}"/>
              </a:ext>
            </a:extLst>
          </p:cNvPr>
          <p:cNvCxnSpPr>
            <a:cxnSpLocks/>
          </p:cNvCxnSpPr>
          <p:nvPr/>
        </p:nvCxnSpPr>
        <p:spPr>
          <a:xfrm flipH="1">
            <a:off x="11304386" y="5491702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5" name="Connecteur droit avec flèche 544">
            <a:extLst>
              <a:ext uri="{FF2B5EF4-FFF2-40B4-BE49-F238E27FC236}">
                <a16:creationId xmlns:a16="http://schemas.microsoft.com/office/drawing/2014/main" id="{18640B83-159A-3248-9849-AB8469628B48}"/>
              </a:ext>
            </a:extLst>
          </p:cNvPr>
          <p:cNvCxnSpPr>
            <a:cxnSpLocks/>
          </p:cNvCxnSpPr>
          <p:nvPr/>
        </p:nvCxnSpPr>
        <p:spPr>
          <a:xfrm flipH="1">
            <a:off x="10206462" y="1342002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6" name="Connecteur droit avec flèche 545">
            <a:extLst>
              <a:ext uri="{FF2B5EF4-FFF2-40B4-BE49-F238E27FC236}">
                <a16:creationId xmlns:a16="http://schemas.microsoft.com/office/drawing/2014/main" id="{48342F0C-CF12-AB4F-BD93-ECD44AFB65F0}"/>
              </a:ext>
            </a:extLst>
          </p:cNvPr>
          <p:cNvCxnSpPr>
            <a:cxnSpLocks/>
          </p:cNvCxnSpPr>
          <p:nvPr/>
        </p:nvCxnSpPr>
        <p:spPr>
          <a:xfrm flipH="1">
            <a:off x="10117742" y="2128095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5" name="Connecteur droit avec flèche 554">
            <a:extLst>
              <a:ext uri="{FF2B5EF4-FFF2-40B4-BE49-F238E27FC236}">
                <a16:creationId xmlns:a16="http://schemas.microsoft.com/office/drawing/2014/main" id="{00634D95-1C76-0748-9023-2006B53278C1}"/>
              </a:ext>
            </a:extLst>
          </p:cNvPr>
          <p:cNvCxnSpPr>
            <a:cxnSpLocks/>
          </p:cNvCxnSpPr>
          <p:nvPr/>
        </p:nvCxnSpPr>
        <p:spPr>
          <a:xfrm flipH="1">
            <a:off x="10203086" y="2465407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6" name="ZoneTexte 555">
            <a:extLst>
              <a:ext uri="{FF2B5EF4-FFF2-40B4-BE49-F238E27FC236}">
                <a16:creationId xmlns:a16="http://schemas.microsoft.com/office/drawing/2014/main" id="{1EBE772A-5023-7E43-ADEF-241F550A9124}"/>
              </a:ext>
            </a:extLst>
          </p:cNvPr>
          <p:cNvSpPr txBox="1"/>
          <p:nvPr/>
        </p:nvSpPr>
        <p:spPr>
          <a:xfrm>
            <a:off x="9858764" y="2346921"/>
            <a:ext cx="5064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/>
              <a:t>sortie</a:t>
            </a:r>
          </a:p>
        </p:txBody>
      </p:sp>
      <p:cxnSp>
        <p:nvCxnSpPr>
          <p:cNvPr id="557" name="Connecteur droit avec flèche 556">
            <a:extLst>
              <a:ext uri="{FF2B5EF4-FFF2-40B4-BE49-F238E27FC236}">
                <a16:creationId xmlns:a16="http://schemas.microsoft.com/office/drawing/2014/main" id="{51273349-03A5-E343-930D-5E815DFEED70}"/>
              </a:ext>
            </a:extLst>
          </p:cNvPr>
          <p:cNvCxnSpPr>
            <a:cxnSpLocks/>
          </p:cNvCxnSpPr>
          <p:nvPr/>
        </p:nvCxnSpPr>
        <p:spPr>
          <a:xfrm flipH="1">
            <a:off x="9181358" y="2962910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8" name="Connecteur droit avec flèche 557">
            <a:extLst>
              <a:ext uri="{FF2B5EF4-FFF2-40B4-BE49-F238E27FC236}">
                <a16:creationId xmlns:a16="http://schemas.microsoft.com/office/drawing/2014/main" id="{EB336CB7-A087-5044-86F4-AC3DF1869C6C}"/>
              </a:ext>
            </a:extLst>
          </p:cNvPr>
          <p:cNvCxnSpPr>
            <a:cxnSpLocks/>
          </p:cNvCxnSpPr>
          <p:nvPr/>
        </p:nvCxnSpPr>
        <p:spPr>
          <a:xfrm flipH="1">
            <a:off x="10154686" y="3244469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9" name="ZoneTexte 558">
            <a:extLst>
              <a:ext uri="{FF2B5EF4-FFF2-40B4-BE49-F238E27FC236}">
                <a16:creationId xmlns:a16="http://schemas.microsoft.com/office/drawing/2014/main" id="{E77570AA-070C-3245-B948-AB57C288EE40}"/>
              </a:ext>
            </a:extLst>
          </p:cNvPr>
          <p:cNvSpPr txBox="1"/>
          <p:nvPr/>
        </p:nvSpPr>
        <p:spPr>
          <a:xfrm>
            <a:off x="9897372" y="3580345"/>
            <a:ext cx="5064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/>
              <a:t>sortie</a:t>
            </a:r>
          </a:p>
        </p:txBody>
      </p:sp>
      <p:cxnSp>
        <p:nvCxnSpPr>
          <p:cNvPr id="560" name="Connecteur droit avec flèche 559">
            <a:extLst>
              <a:ext uri="{FF2B5EF4-FFF2-40B4-BE49-F238E27FC236}">
                <a16:creationId xmlns:a16="http://schemas.microsoft.com/office/drawing/2014/main" id="{804E4EE2-A18C-404E-9A48-B6DC264FCE59}"/>
              </a:ext>
            </a:extLst>
          </p:cNvPr>
          <p:cNvCxnSpPr>
            <a:cxnSpLocks/>
          </p:cNvCxnSpPr>
          <p:nvPr/>
        </p:nvCxnSpPr>
        <p:spPr>
          <a:xfrm flipH="1">
            <a:off x="10244483" y="3694932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1" name="Connecteur droit avec flèche 560">
            <a:extLst>
              <a:ext uri="{FF2B5EF4-FFF2-40B4-BE49-F238E27FC236}">
                <a16:creationId xmlns:a16="http://schemas.microsoft.com/office/drawing/2014/main" id="{980B424C-1FF5-B94D-903E-F9F9F91B94A9}"/>
              </a:ext>
            </a:extLst>
          </p:cNvPr>
          <p:cNvCxnSpPr>
            <a:cxnSpLocks/>
          </p:cNvCxnSpPr>
          <p:nvPr/>
        </p:nvCxnSpPr>
        <p:spPr>
          <a:xfrm flipH="1">
            <a:off x="10161601" y="4380019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5" name="Connecteur droit avec flèche 564">
            <a:extLst>
              <a:ext uri="{FF2B5EF4-FFF2-40B4-BE49-F238E27FC236}">
                <a16:creationId xmlns:a16="http://schemas.microsoft.com/office/drawing/2014/main" id="{236AB4B5-6DC7-984B-BCFE-9A59445E67B1}"/>
              </a:ext>
            </a:extLst>
          </p:cNvPr>
          <p:cNvCxnSpPr>
            <a:cxnSpLocks/>
          </p:cNvCxnSpPr>
          <p:nvPr/>
        </p:nvCxnSpPr>
        <p:spPr>
          <a:xfrm flipH="1">
            <a:off x="10180690" y="6036742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6" name="Connecteur droit avec flèche 575">
            <a:extLst>
              <a:ext uri="{FF2B5EF4-FFF2-40B4-BE49-F238E27FC236}">
                <a16:creationId xmlns:a16="http://schemas.microsoft.com/office/drawing/2014/main" id="{1A605A05-1436-CC44-852A-B75B8A828871}"/>
              </a:ext>
            </a:extLst>
          </p:cNvPr>
          <p:cNvCxnSpPr>
            <a:cxnSpLocks/>
          </p:cNvCxnSpPr>
          <p:nvPr/>
        </p:nvCxnSpPr>
        <p:spPr>
          <a:xfrm flipH="1">
            <a:off x="10322321" y="5099845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7" name="ZoneTexte 576">
            <a:extLst>
              <a:ext uri="{FF2B5EF4-FFF2-40B4-BE49-F238E27FC236}">
                <a16:creationId xmlns:a16="http://schemas.microsoft.com/office/drawing/2014/main" id="{EDBE57FB-E77D-4843-B3C4-C7F19FCC990B}"/>
              </a:ext>
            </a:extLst>
          </p:cNvPr>
          <p:cNvSpPr txBox="1"/>
          <p:nvPr/>
        </p:nvSpPr>
        <p:spPr>
          <a:xfrm>
            <a:off x="9951427" y="4989083"/>
            <a:ext cx="5064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/>
              <a:t>sortie</a:t>
            </a:r>
          </a:p>
        </p:txBody>
      </p:sp>
      <p:cxnSp>
        <p:nvCxnSpPr>
          <p:cNvPr id="578" name="Connecteur droit avec flèche 577">
            <a:extLst>
              <a:ext uri="{FF2B5EF4-FFF2-40B4-BE49-F238E27FC236}">
                <a16:creationId xmlns:a16="http://schemas.microsoft.com/office/drawing/2014/main" id="{6E44DBD0-A108-2041-8D4D-2F2A1278C417}"/>
              </a:ext>
            </a:extLst>
          </p:cNvPr>
          <p:cNvCxnSpPr>
            <a:cxnSpLocks/>
          </p:cNvCxnSpPr>
          <p:nvPr/>
        </p:nvCxnSpPr>
        <p:spPr>
          <a:xfrm flipH="1">
            <a:off x="8368137" y="2256402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9" name="ZoneTexte 578">
            <a:extLst>
              <a:ext uri="{FF2B5EF4-FFF2-40B4-BE49-F238E27FC236}">
                <a16:creationId xmlns:a16="http://schemas.microsoft.com/office/drawing/2014/main" id="{716CEFA3-AE95-6D45-A84F-13E83329D25C}"/>
              </a:ext>
            </a:extLst>
          </p:cNvPr>
          <p:cNvSpPr txBox="1"/>
          <p:nvPr/>
        </p:nvSpPr>
        <p:spPr>
          <a:xfrm>
            <a:off x="8022979" y="2132164"/>
            <a:ext cx="5064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/>
              <a:t>sortie</a:t>
            </a:r>
          </a:p>
        </p:txBody>
      </p:sp>
      <p:cxnSp>
        <p:nvCxnSpPr>
          <p:cNvPr id="580" name="Connecteur droit avec flèche 579">
            <a:extLst>
              <a:ext uri="{FF2B5EF4-FFF2-40B4-BE49-F238E27FC236}">
                <a16:creationId xmlns:a16="http://schemas.microsoft.com/office/drawing/2014/main" id="{5D97325D-B932-EB44-8280-2D1DE16EBBD8}"/>
              </a:ext>
            </a:extLst>
          </p:cNvPr>
          <p:cNvCxnSpPr>
            <a:cxnSpLocks/>
          </p:cNvCxnSpPr>
          <p:nvPr/>
        </p:nvCxnSpPr>
        <p:spPr>
          <a:xfrm flipH="1">
            <a:off x="8486033" y="3429635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1" name="Connecteur droit avec flèche 580">
            <a:extLst>
              <a:ext uri="{FF2B5EF4-FFF2-40B4-BE49-F238E27FC236}">
                <a16:creationId xmlns:a16="http://schemas.microsoft.com/office/drawing/2014/main" id="{741D9FB0-79DD-F24D-B74B-A3EBFD1D4753}"/>
              </a:ext>
            </a:extLst>
          </p:cNvPr>
          <p:cNvCxnSpPr>
            <a:cxnSpLocks/>
          </p:cNvCxnSpPr>
          <p:nvPr/>
        </p:nvCxnSpPr>
        <p:spPr>
          <a:xfrm flipH="1">
            <a:off x="9181752" y="1709209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2" name="ZoneTexte 581">
            <a:extLst>
              <a:ext uri="{FF2B5EF4-FFF2-40B4-BE49-F238E27FC236}">
                <a16:creationId xmlns:a16="http://schemas.microsoft.com/office/drawing/2014/main" id="{DFFE2929-796F-8B4B-8A08-F727DA7482DA}"/>
              </a:ext>
            </a:extLst>
          </p:cNvPr>
          <p:cNvSpPr txBox="1"/>
          <p:nvPr/>
        </p:nvSpPr>
        <p:spPr>
          <a:xfrm>
            <a:off x="8842765" y="1593047"/>
            <a:ext cx="5064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/>
              <a:t>sortie</a:t>
            </a:r>
          </a:p>
        </p:txBody>
      </p:sp>
      <p:sp>
        <p:nvSpPr>
          <p:cNvPr id="583" name="ZoneTexte 582">
            <a:extLst>
              <a:ext uri="{FF2B5EF4-FFF2-40B4-BE49-F238E27FC236}">
                <a16:creationId xmlns:a16="http://schemas.microsoft.com/office/drawing/2014/main" id="{14E9BAE1-2AA3-CC43-9BF2-4EC810CB04E4}"/>
              </a:ext>
            </a:extLst>
          </p:cNvPr>
          <p:cNvSpPr txBox="1"/>
          <p:nvPr/>
        </p:nvSpPr>
        <p:spPr>
          <a:xfrm>
            <a:off x="8847121" y="2847085"/>
            <a:ext cx="5064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/>
              <a:t>sortie</a:t>
            </a:r>
          </a:p>
        </p:txBody>
      </p:sp>
      <p:cxnSp>
        <p:nvCxnSpPr>
          <p:cNvPr id="584" name="Connecteur droit avec flèche 583">
            <a:extLst>
              <a:ext uri="{FF2B5EF4-FFF2-40B4-BE49-F238E27FC236}">
                <a16:creationId xmlns:a16="http://schemas.microsoft.com/office/drawing/2014/main" id="{85CC7ADE-ABB6-A345-918E-0C24FE1CF538}"/>
              </a:ext>
            </a:extLst>
          </p:cNvPr>
          <p:cNvCxnSpPr>
            <a:cxnSpLocks/>
          </p:cNvCxnSpPr>
          <p:nvPr/>
        </p:nvCxnSpPr>
        <p:spPr>
          <a:xfrm flipH="1">
            <a:off x="8450162" y="6009726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5" name="Connecteur droit avec flèche 584">
            <a:extLst>
              <a:ext uri="{FF2B5EF4-FFF2-40B4-BE49-F238E27FC236}">
                <a16:creationId xmlns:a16="http://schemas.microsoft.com/office/drawing/2014/main" id="{5CEAACFB-4277-1D41-8EA5-AF8709E48A45}"/>
              </a:ext>
            </a:extLst>
          </p:cNvPr>
          <p:cNvCxnSpPr>
            <a:cxnSpLocks/>
          </p:cNvCxnSpPr>
          <p:nvPr/>
        </p:nvCxnSpPr>
        <p:spPr>
          <a:xfrm flipH="1">
            <a:off x="9182514" y="5706616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6" name="ZoneTexte 585">
            <a:extLst>
              <a:ext uri="{FF2B5EF4-FFF2-40B4-BE49-F238E27FC236}">
                <a16:creationId xmlns:a16="http://schemas.microsoft.com/office/drawing/2014/main" id="{2E08A6D2-D43E-BD41-8051-975928EF8393}"/>
              </a:ext>
            </a:extLst>
          </p:cNvPr>
          <p:cNvSpPr txBox="1"/>
          <p:nvPr/>
        </p:nvSpPr>
        <p:spPr>
          <a:xfrm>
            <a:off x="8837734" y="5594775"/>
            <a:ext cx="5064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/>
              <a:t>sortie</a:t>
            </a:r>
          </a:p>
        </p:txBody>
      </p:sp>
      <p:cxnSp>
        <p:nvCxnSpPr>
          <p:cNvPr id="587" name="Connecteur droit avec flèche 586">
            <a:extLst>
              <a:ext uri="{FF2B5EF4-FFF2-40B4-BE49-F238E27FC236}">
                <a16:creationId xmlns:a16="http://schemas.microsoft.com/office/drawing/2014/main" id="{582E399E-7CAB-E74D-8996-5E61CBD9656B}"/>
              </a:ext>
            </a:extLst>
          </p:cNvPr>
          <p:cNvCxnSpPr>
            <a:cxnSpLocks/>
          </p:cNvCxnSpPr>
          <p:nvPr/>
        </p:nvCxnSpPr>
        <p:spPr>
          <a:xfrm flipH="1">
            <a:off x="8374577" y="4655665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8" name="ZoneTexte 587">
            <a:extLst>
              <a:ext uri="{FF2B5EF4-FFF2-40B4-BE49-F238E27FC236}">
                <a16:creationId xmlns:a16="http://schemas.microsoft.com/office/drawing/2014/main" id="{AF9B201E-E1BE-2B46-9341-654D120CE376}"/>
              </a:ext>
            </a:extLst>
          </p:cNvPr>
          <p:cNvSpPr txBox="1"/>
          <p:nvPr/>
        </p:nvSpPr>
        <p:spPr>
          <a:xfrm>
            <a:off x="8033903" y="4540983"/>
            <a:ext cx="5064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/>
              <a:t>sortie</a:t>
            </a:r>
          </a:p>
        </p:txBody>
      </p:sp>
      <p:sp>
        <p:nvSpPr>
          <p:cNvPr id="589" name="ZoneTexte 588">
            <a:extLst>
              <a:ext uri="{FF2B5EF4-FFF2-40B4-BE49-F238E27FC236}">
                <a16:creationId xmlns:a16="http://schemas.microsoft.com/office/drawing/2014/main" id="{195C4678-0238-D142-BA69-2B26AB891680}"/>
              </a:ext>
            </a:extLst>
          </p:cNvPr>
          <p:cNvSpPr txBox="1"/>
          <p:nvPr/>
        </p:nvSpPr>
        <p:spPr>
          <a:xfrm>
            <a:off x="7231600" y="2659136"/>
            <a:ext cx="5064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/>
              <a:t>sortie</a:t>
            </a:r>
          </a:p>
        </p:txBody>
      </p:sp>
      <p:cxnSp>
        <p:nvCxnSpPr>
          <p:cNvPr id="590" name="Connecteur droit avec flèche 589">
            <a:extLst>
              <a:ext uri="{FF2B5EF4-FFF2-40B4-BE49-F238E27FC236}">
                <a16:creationId xmlns:a16="http://schemas.microsoft.com/office/drawing/2014/main" id="{0B9C0A94-B7F8-584F-BC74-17F77B2E7733}"/>
              </a:ext>
            </a:extLst>
          </p:cNvPr>
          <p:cNvCxnSpPr>
            <a:cxnSpLocks/>
          </p:cNvCxnSpPr>
          <p:nvPr/>
        </p:nvCxnSpPr>
        <p:spPr>
          <a:xfrm flipH="1">
            <a:off x="7556372" y="2777459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1" name="Connecteur droit avec flèche 590">
            <a:extLst>
              <a:ext uri="{FF2B5EF4-FFF2-40B4-BE49-F238E27FC236}">
                <a16:creationId xmlns:a16="http://schemas.microsoft.com/office/drawing/2014/main" id="{261748DD-3423-F14B-8646-683D6A1E9A4E}"/>
              </a:ext>
            </a:extLst>
          </p:cNvPr>
          <p:cNvCxnSpPr>
            <a:cxnSpLocks/>
          </p:cNvCxnSpPr>
          <p:nvPr/>
        </p:nvCxnSpPr>
        <p:spPr>
          <a:xfrm flipH="1">
            <a:off x="7419523" y="5411799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3" name="ZoneTexte 592">
            <a:extLst>
              <a:ext uri="{FF2B5EF4-FFF2-40B4-BE49-F238E27FC236}">
                <a16:creationId xmlns:a16="http://schemas.microsoft.com/office/drawing/2014/main" id="{D2BAF080-20A0-F047-B58C-959E88031D63}"/>
              </a:ext>
            </a:extLst>
          </p:cNvPr>
          <p:cNvSpPr txBox="1"/>
          <p:nvPr/>
        </p:nvSpPr>
        <p:spPr>
          <a:xfrm>
            <a:off x="7076086" y="5302816"/>
            <a:ext cx="5064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/>
              <a:t>sortie</a:t>
            </a:r>
          </a:p>
        </p:txBody>
      </p:sp>
      <p:cxnSp>
        <p:nvCxnSpPr>
          <p:cNvPr id="594" name="Connecteur droit avec flèche 593">
            <a:extLst>
              <a:ext uri="{FF2B5EF4-FFF2-40B4-BE49-F238E27FC236}">
                <a16:creationId xmlns:a16="http://schemas.microsoft.com/office/drawing/2014/main" id="{A0AE6BBF-EA6E-9340-BB03-381634BF2A06}"/>
              </a:ext>
            </a:extLst>
          </p:cNvPr>
          <p:cNvCxnSpPr>
            <a:cxnSpLocks/>
          </p:cNvCxnSpPr>
          <p:nvPr/>
        </p:nvCxnSpPr>
        <p:spPr>
          <a:xfrm flipH="1">
            <a:off x="6769487" y="4254113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6" name="ZoneTexte 595">
            <a:extLst>
              <a:ext uri="{FF2B5EF4-FFF2-40B4-BE49-F238E27FC236}">
                <a16:creationId xmlns:a16="http://schemas.microsoft.com/office/drawing/2014/main" id="{2A87C0B9-4112-9F45-8548-3553C86712B9}"/>
              </a:ext>
            </a:extLst>
          </p:cNvPr>
          <p:cNvSpPr txBox="1"/>
          <p:nvPr/>
        </p:nvSpPr>
        <p:spPr>
          <a:xfrm>
            <a:off x="6441611" y="4136381"/>
            <a:ext cx="5064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/>
              <a:t>sortie</a:t>
            </a:r>
          </a:p>
        </p:txBody>
      </p:sp>
      <p:cxnSp>
        <p:nvCxnSpPr>
          <p:cNvPr id="597" name="Connecteur droit avec flèche 596">
            <a:extLst>
              <a:ext uri="{FF2B5EF4-FFF2-40B4-BE49-F238E27FC236}">
                <a16:creationId xmlns:a16="http://schemas.microsoft.com/office/drawing/2014/main" id="{18035773-5477-3A47-B2CC-7BE59E03FE3D}"/>
              </a:ext>
            </a:extLst>
          </p:cNvPr>
          <p:cNvCxnSpPr>
            <a:cxnSpLocks/>
          </p:cNvCxnSpPr>
          <p:nvPr/>
        </p:nvCxnSpPr>
        <p:spPr>
          <a:xfrm flipH="1">
            <a:off x="5644700" y="3290497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9" name="Connecteur droit 598">
            <a:extLst>
              <a:ext uri="{FF2B5EF4-FFF2-40B4-BE49-F238E27FC236}">
                <a16:creationId xmlns:a16="http://schemas.microsoft.com/office/drawing/2014/main" id="{BC3B0821-2030-0843-AF12-A9C0DB929090}"/>
              </a:ext>
            </a:extLst>
          </p:cNvPr>
          <p:cNvCxnSpPr>
            <a:cxnSpLocks/>
          </p:cNvCxnSpPr>
          <p:nvPr/>
        </p:nvCxnSpPr>
        <p:spPr>
          <a:xfrm flipV="1">
            <a:off x="5020762" y="3667461"/>
            <a:ext cx="0" cy="336926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0" name="Connecteur droit 599">
            <a:extLst>
              <a:ext uri="{FF2B5EF4-FFF2-40B4-BE49-F238E27FC236}">
                <a16:creationId xmlns:a16="http://schemas.microsoft.com/office/drawing/2014/main" id="{EDD615FF-0543-5747-B6CD-458C133A0A50}"/>
              </a:ext>
            </a:extLst>
          </p:cNvPr>
          <p:cNvCxnSpPr>
            <a:cxnSpLocks/>
          </p:cNvCxnSpPr>
          <p:nvPr/>
        </p:nvCxnSpPr>
        <p:spPr>
          <a:xfrm flipV="1">
            <a:off x="5512430" y="3454230"/>
            <a:ext cx="7952" cy="542673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1" name="ZoneTexte 600">
            <a:extLst>
              <a:ext uri="{FF2B5EF4-FFF2-40B4-BE49-F238E27FC236}">
                <a16:creationId xmlns:a16="http://schemas.microsoft.com/office/drawing/2014/main" id="{7F6C180B-7050-EC49-A29B-8A5FDB52CA8A}"/>
              </a:ext>
            </a:extLst>
          </p:cNvPr>
          <p:cNvSpPr txBox="1"/>
          <p:nvPr/>
        </p:nvSpPr>
        <p:spPr>
          <a:xfrm>
            <a:off x="4580583" y="4768922"/>
            <a:ext cx="216815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i="1" dirty="0">
                <a:solidFill>
                  <a:srgbClr val="613205"/>
                </a:solidFill>
              </a:rPr>
              <a:t>            </a:t>
            </a:r>
            <a:r>
              <a:rPr lang="fr-FR" sz="1400" b="1" i="1" dirty="0">
                <a:solidFill>
                  <a:srgbClr val="613205"/>
                </a:solidFill>
              </a:rPr>
              <a:t>Les vainqueurs</a:t>
            </a:r>
          </a:p>
          <a:p>
            <a:endParaRPr lang="fr-FR" sz="600" b="1" i="1" dirty="0">
              <a:solidFill>
                <a:srgbClr val="613205"/>
              </a:solidFill>
            </a:endParaRPr>
          </a:p>
          <a:p>
            <a:r>
              <a:rPr lang="fr-FR" sz="1000" b="1" dirty="0">
                <a:solidFill>
                  <a:srgbClr val="613205"/>
                </a:solidFill>
              </a:rPr>
              <a:t>1</a:t>
            </a:r>
            <a:r>
              <a:rPr lang="fr-FR" sz="1000" b="1" baseline="30000" dirty="0">
                <a:solidFill>
                  <a:srgbClr val="613205"/>
                </a:solidFill>
              </a:rPr>
              <a:t>er</a:t>
            </a:r>
            <a:r>
              <a:rPr lang="fr-FR" sz="1000" b="1" dirty="0">
                <a:solidFill>
                  <a:srgbClr val="613205"/>
                </a:solidFill>
              </a:rPr>
              <a:t>    (g30) : </a:t>
            </a:r>
            <a:r>
              <a:rPr lang="fr-FR" sz="800" dirty="0">
                <a:solidFill>
                  <a:srgbClr val="E98393"/>
                </a:solidFill>
              </a:rPr>
              <a:t>…………………………………………….…..</a:t>
            </a:r>
          </a:p>
          <a:p>
            <a:endParaRPr lang="fr-FR" sz="800" dirty="0">
              <a:solidFill>
                <a:srgbClr val="613205"/>
              </a:solidFill>
            </a:endParaRPr>
          </a:p>
          <a:p>
            <a:r>
              <a:rPr lang="fr-FR" sz="1000" b="1" dirty="0">
                <a:solidFill>
                  <a:srgbClr val="613205"/>
                </a:solidFill>
              </a:rPr>
              <a:t>2</a:t>
            </a:r>
            <a:r>
              <a:rPr lang="fr-FR" sz="1000" b="1" baseline="30000" dirty="0">
                <a:solidFill>
                  <a:srgbClr val="613205"/>
                </a:solidFill>
              </a:rPr>
              <a:t>ème </a:t>
            </a:r>
            <a:r>
              <a:rPr lang="fr-FR" sz="1000" b="1" dirty="0">
                <a:solidFill>
                  <a:srgbClr val="613205"/>
                </a:solidFill>
              </a:rPr>
              <a:t>(p30) : </a:t>
            </a:r>
            <a:r>
              <a:rPr lang="fr-FR" sz="800" dirty="0">
                <a:solidFill>
                  <a:srgbClr val="E98393"/>
                </a:solidFill>
              </a:rPr>
              <a:t>…………………………………………….…..</a:t>
            </a:r>
          </a:p>
          <a:p>
            <a:endParaRPr lang="fr-FR" sz="800" dirty="0">
              <a:solidFill>
                <a:srgbClr val="613205"/>
              </a:solidFill>
            </a:endParaRPr>
          </a:p>
          <a:p>
            <a:r>
              <a:rPr lang="fr-FR" sz="1000" b="1" dirty="0">
                <a:solidFill>
                  <a:srgbClr val="613205"/>
                </a:solidFill>
              </a:rPr>
              <a:t>3</a:t>
            </a:r>
            <a:r>
              <a:rPr lang="fr-FR" sz="1000" b="1" baseline="30000" dirty="0">
                <a:solidFill>
                  <a:srgbClr val="613205"/>
                </a:solidFill>
              </a:rPr>
              <a:t>ème </a:t>
            </a:r>
            <a:r>
              <a:rPr lang="fr-FR" sz="1000" b="1" dirty="0">
                <a:solidFill>
                  <a:srgbClr val="613205"/>
                </a:solidFill>
              </a:rPr>
              <a:t>(p29) : </a:t>
            </a:r>
            <a:r>
              <a:rPr lang="fr-FR" sz="800" dirty="0">
                <a:solidFill>
                  <a:srgbClr val="E98393"/>
                </a:solidFill>
              </a:rPr>
              <a:t>…………………………………………….…..</a:t>
            </a:r>
          </a:p>
        </p:txBody>
      </p:sp>
      <p:sp>
        <p:nvSpPr>
          <p:cNvPr id="602" name="ZoneTexte 601">
            <a:extLst>
              <a:ext uri="{FF2B5EF4-FFF2-40B4-BE49-F238E27FC236}">
                <a16:creationId xmlns:a16="http://schemas.microsoft.com/office/drawing/2014/main" id="{307AEA6D-DB2C-514E-9D61-4D57B422A407}"/>
              </a:ext>
            </a:extLst>
          </p:cNvPr>
          <p:cNvSpPr txBox="1"/>
          <p:nvPr/>
        </p:nvSpPr>
        <p:spPr>
          <a:xfrm>
            <a:off x="3770236" y="6471152"/>
            <a:ext cx="12259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/>
              <a:t>g</a:t>
            </a:r>
            <a:r>
              <a:rPr lang="fr-FR" sz="1000" dirty="0"/>
              <a:t> … </a:t>
            </a:r>
            <a:r>
              <a:rPr lang="fr-FR" sz="800" dirty="0"/>
              <a:t>comme « gagnant »</a:t>
            </a:r>
          </a:p>
        </p:txBody>
      </p:sp>
      <p:sp>
        <p:nvSpPr>
          <p:cNvPr id="603" name="ZoneTexte 602">
            <a:extLst>
              <a:ext uri="{FF2B5EF4-FFF2-40B4-BE49-F238E27FC236}">
                <a16:creationId xmlns:a16="http://schemas.microsoft.com/office/drawing/2014/main" id="{E1974DAB-C116-DD46-A950-8BE16CA35B39}"/>
              </a:ext>
            </a:extLst>
          </p:cNvPr>
          <p:cNvSpPr txBox="1"/>
          <p:nvPr/>
        </p:nvSpPr>
        <p:spPr>
          <a:xfrm>
            <a:off x="10073595" y="6471152"/>
            <a:ext cx="18693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/>
              <a:t>sortie </a:t>
            </a:r>
            <a:r>
              <a:rPr lang="fr-FR" sz="1000" dirty="0"/>
              <a:t> … </a:t>
            </a:r>
            <a:r>
              <a:rPr lang="fr-FR" sz="800" dirty="0"/>
              <a:t>comme « sortie du tournoi »</a:t>
            </a:r>
          </a:p>
        </p:txBody>
      </p:sp>
      <p:sp>
        <p:nvSpPr>
          <p:cNvPr id="604" name="ZoneTexte 603">
            <a:extLst>
              <a:ext uri="{FF2B5EF4-FFF2-40B4-BE49-F238E27FC236}">
                <a16:creationId xmlns:a16="http://schemas.microsoft.com/office/drawing/2014/main" id="{E94A69DA-7FDF-B743-8CD3-06039AF0912F}"/>
              </a:ext>
            </a:extLst>
          </p:cNvPr>
          <p:cNvSpPr txBox="1"/>
          <p:nvPr/>
        </p:nvSpPr>
        <p:spPr>
          <a:xfrm>
            <a:off x="3784701" y="6086798"/>
            <a:ext cx="4644454" cy="377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b="1" i="1" dirty="0">
                <a:solidFill>
                  <a:srgbClr val="E98393"/>
                </a:solidFill>
              </a:rPr>
              <a:t>___</a:t>
            </a:r>
            <a:endParaRPr lang="fr-FR" sz="1600" b="1" i="1" dirty="0">
              <a:solidFill>
                <a:srgbClr val="E98393"/>
              </a:solidFill>
            </a:endParaRPr>
          </a:p>
          <a:p>
            <a:pPr algn="ctr"/>
            <a:r>
              <a:rPr lang="fr-FR" sz="1050" i="1" dirty="0">
                <a:solidFill>
                  <a:srgbClr val="613205"/>
                </a:solidFill>
              </a:rPr>
              <a:t>Rencontres selon règlement, règle du jeu et de fair-play </a:t>
            </a:r>
            <a:r>
              <a:rPr lang="fr-FR" sz="1050" dirty="0" err="1">
                <a:solidFill>
                  <a:srgbClr val="613205"/>
                </a:solidFill>
              </a:rPr>
              <a:t>Morpyam</a:t>
            </a:r>
            <a:r>
              <a:rPr lang="fr-FR" sz="1050" dirty="0">
                <a:solidFill>
                  <a:srgbClr val="613205"/>
                </a:solidFill>
              </a:rPr>
              <a:t>® </a:t>
            </a:r>
          </a:p>
        </p:txBody>
      </p:sp>
      <p:cxnSp>
        <p:nvCxnSpPr>
          <p:cNvPr id="1050" name="Connecteur droit 1049">
            <a:extLst>
              <a:ext uri="{FF2B5EF4-FFF2-40B4-BE49-F238E27FC236}">
                <a16:creationId xmlns:a16="http://schemas.microsoft.com/office/drawing/2014/main" id="{32C7D749-0B5F-B842-BAFC-E497783DA8E4}"/>
              </a:ext>
            </a:extLst>
          </p:cNvPr>
          <p:cNvCxnSpPr>
            <a:cxnSpLocks/>
          </p:cNvCxnSpPr>
          <p:nvPr/>
        </p:nvCxnSpPr>
        <p:spPr>
          <a:xfrm>
            <a:off x="6372101" y="2775344"/>
            <a:ext cx="0" cy="527253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5" name="Connecteur droit avec flèche 604">
            <a:extLst>
              <a:ext uri="{FF2B5EF4-FFF2-40B4-BE49-F238E27FC236}">
                <a16:creationId xmlns:a16="http://schemas.microsoft.com/office/drawing/2014/main" id="{C763EF14-D0E8-C547-8950-ACE4763D87EE}"/>
              </a:ext>
            </a:extLst>
          </p:cNvPr>
          <p:cNvCxnSpPr>
            <a:cxnSpLocks/>
          </p:cNvCxnSpPr>
          <p:nvPr/>
        </p:nvCxnSpPr>
        <p:spPr>
          <a:xfrm>
            <a:off x="5686361" y="2771310"/>
            <a:ext cx="24488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6" name="ZoneTexte 605">
            <a:extLst>
              <a:ext uri="{FF2B5EF4-FFF2-40B4-BE49-F238E27FC236}">
                <a16:creationId xmlns:a16="http://schemas.microsoft.com/office/drawing/2014/main" id="{2DC54399-D24E-B741-9F2A-4521711FA550}"/>
              </a:ext>
            </a:extLst>
          </p:cNvPr>
          <p:cNvSpPr txBox="1"/>
          <p:nvPr/>
        </p:nvSpPr>
        <p:spPr>
          <a:xfrm>
            <a:off x="5409731" y="2920695"/>
            <a:ext cx="6636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solidFill>
                  <a:srgbClr val="613205"/>
                </a:solidFill>
              </a:rPr>
              <a:t>  p29</a:t>
            </a:r>
          </a:p>
          <a:p>
            <a:r>
              <a:rPr lang="fr-FR" sz="1000" dirty="0">
                <a:solidFill>
                  <a:srgbClr val="613205"/>
                </a:solidFill>
              </a:rPr>
              <a:t>(3</a:t>
            </a:r>
            <a:r>
              <a:rPr lang="fr-FR" sz="1000" baseline="30000" dirty="0">
                <a:solidFill>
                  <a:srgbClr val="613205"/>
                </a:solidFill>
              </a:rPr>
              <a:t>ème</a:t>
            </a:r>
            <a:r>
              <a:rPr lang="fr-FR" sz="1000" dirty="0">
                <a:solidFill>
                  <a:srgbClr val="613205"/>
                </a:solidFill>
              </a:rPr>
              <a:t>)</a:t>
            </a:r>
          </a:p>
        </p:txBody>
      </p:sp>
      <p:sp>
        <p:nvSpPr>
          <p:cNvPr id="607" name="ZoneTexte 606">
            <a:extLst>
              <a:ext uri="{FF2B5EF4-FFF2-40B4-BE49-F238E27FC236}">
                <a16:creationId xmlns:a16="http://schemas.microsoft.com/office/drawing/2014/main" id="{D8F59E28-388D-3748-9A9D-579275166218}"/>
              </a:ext>
            </a:extLst>
          </p:cNvPr>
          <p:cNvSpPr txBox="1"/>
          <p:nvPr/>
        </p:nvSpPr>
        <p:spPr>
          <a:xfrm>
            <a:off x="10081475" y="191563"/>
            <a:ext cx="28406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solidFill>
                  <a:srgbClr val="E98393"/>
                </a:solidFill>
              </a:rPr>
              <a:t>………………….</a:t>
            </a:r>
          </a:p>
        </p:txBody>
      </p:sp>
      <p:sp>
        <p:nvSpPr>
          <p:cNvPr id="608" name="ZoneTexte 607">
            <a:extLst>
              <a:ext uri="{FF2B5EF4-FFF2-40B4-BE49-F238E27FC236}">
                <a16:creationId xmlns:a16="http://schemas.microsoft.com/office/drawing/2014/main" id="{065A8151-F66C-B740-921D-B70501442143}"/>
              </a:ext>
            </a:extLst>
          </p:cNvPr>
          <p:cNvSpPr txBox="1"/>
          <p:nvPr/>
        </p:nvSpPr>
        <p:spPr>
          <a:xfrm>
            <a:off x="3878987" y="3674732"/>
            <a:ext cx="663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 </a:t>
            </a:r>
            <a:r>
              <a:rPr lang="fr-FR" sz="1000" dirty="0" err="1"/>
              <a:t>mfp</a:t>
            </a:r>
            <a:endParaRPr lang="fr-FR" sz="1000" dirty="0"/>
          </a:p>
        </p:txBody>
      </p:sp>
      <p:sp>
        <p:nvSpPr>
          <p:cNvPr id="609" name="ZoneTexte 608">
            <a:extLst>
              <a:ext uri="{FF2B5EF4-FFF2-40B4-BE49-F238E27FC236}">
                <a16:creationId xmlns:a16="http://schemas.microsoft.com/office/drawing/2014/main" id="{4E823294-EA4C-B345-9D67-3C66BEC1DA2A}"/>
              </a:ext>
            </a:extLst>
          </p:cNvPr>
          <p:cNvSpPr txBox="1"/>
          <p:nvPr/>
        </p:nvSpPr>
        <p:spPr>
          <a:xfrm>
            <a:off x="5898148" y="3506704"/>
            <a:ext cx="663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 </a:t>
            </a:r>
            <a:r>
              <a:rPr lang="fr-FR" sz="1000" dirty="0" err="1"/>
              <a:t>mfp</a:t>
            </a:r>
            <a:endParaRPr lang="fr-FR" sz="1000" dirty="0"/>
          </a:p>
        </p:txBody>
      </p:sp>
      <p:sp>
        <p:nvSpPr>
          <p:cNvPr id="610" name="ZoneTexte 609">
            <a:extLst>
              <a:ext uri="{FF2B5EF4-FFF2-40B4-BE49-F238E27FC236}">
                <a16:creationId xmlns:a16="http://schemas.microsoft.com/office/drawing/2014/main" id="{2CED5F6D-E8D5-4F4C-9AE1-6A293DFE90E9}"/>
              </a:ext>
            </a:extLst>
          </p:cNvPr>
          <p:cNvSpPr txBox="1"/>
          <p:nvPr/>
        </p:nvSpPr>
        <p:spPr>
          <a:xfrm>
            <a:off x="5070830" y="4186638"/>
            <a:ext cx="663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 </a:t>
            </a:r>
            <a:r>
              <a:rPr lang="fr-FR" sz="1000" dirty="0" err="1"/>
              <a:t>mfp</a:t>
            </a:r>
            <a:endParaRPr lang="fr-FR" sz="1000" dirty="0"/>
          </a:p>
        </p:txBody>
      </p:sp>
      <p:sp>
        <p:nvSpPr>
          <p:cNvPr id="611" name="ZoneTexte 610">
            <a:extLst>
              <a:ext uri="{FF2B5EF4-FFF2-40B4-BE49-F238E27FC236}">
                <a16:creationId xmlns:a16="http://schemas.microsoft.com/office/drawing/2014/main" id="{3C19194F-8DA6-EE45-A742-F03531E0F6EE}"/>
              </a:ext>
            </a:extLst>
          </p:cNvPr>
          <p:cNvSpPr txBox="1"/>
          <p:nvPr/>
        </p:nvSpPr>
        <p:spPr>
          <a:xfrm>
            <a:off x="6353207" y="6471152"/>
            <a:ext cx="33970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err="1"/>
              <a:t>mfp</a:t>
            </a:r>
            <a:r>
              <a:rPr lang="fr-FR" sz="1000" b="1" dirty="0"/>
              <a:t> </a:t>
            </a:r>
            <a:r>
              <a:rPr lang="fr-FR" sz="1000" dirty="0"/>
              <a:t> … </a:t>
            </a:r>
            <a:r>
              <a:rPr lang="fr-FR" sz="800" dirty="0"/>
              <a:t>comme « mode </a:t>
            </a:r>
            <a:r>
              <a:rPr lang="fr-FR" sz="800" dirty="0" err="1"/>
              <a:t>faStmi</a:t>
            </a:r>
            <a:r>
              <a:rPr lang="fr-FR" sz="800" dirty="0"/>
              <a:t> préconisé : le tour complet en 20 secondes »</a:t>
            </a:r>
          </a:p>
        </p:txBody>
      </p:sp>
      <p:sp>
        <p:nvSpPr>
          <p:cNvPr id="376" name="ZoneTexte 375">
            <a:extLst>
              <a:ext uri="{FF2B5EF4-FFF2-40B4-BE49-F238E27FC236}">
                <a16:creationId xmlns:a16="http://schemas.microsoft.com/office/drawing/2014/main" id="{9809087A-4FDC-544C-89B4-D19B6C49E33E}"/>
              </a:ext>
            </a:extLst>
          </p:cNvPr>
          <p:cNvSpPr txBox="1"/>
          <p:nvPr/>
        </p:nvSpPr>
        <p:spPr>
          <a:xfrm>
            <a:off x="4130229" y="6001269"/>
            <a:ext cx="39320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/>
              <a:t>Partie gagnée :  ⎕ en Un set gagnant </a:t>
            </a:r>
            <a:r>
              <a:rPr lang="fr-FR" sz="1000" dirty="0"/>
              <a:t>ou bien </a:t>
            </a:r>
            <a:r>
              <a:rPr lang="fr-FR" sz="1000" b="1" dirty="0"/>
              <a:t>⎕ en Deux set gagnants</a:t>
            </a:r>
            <a:endParaRPr lang="fr-FR" sz="800" dirty="0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8C574D0F-C821-161B-A702-E4845C7D098A}"/>
              </a:ext>
            </a:extLst>
          </p:cNvPr>
          <p:cNvCxnSpPr>
            <a:cxnSpLocks/>
          </p:cNvCxnSpPr>
          <p:nvPr/>
        </p:nvCxnSpPr>
        <p:spPr>
          <a:xfrm>
            <a:off x="4750430" y="3330117"/>
            <a:ext cx="295070" cy="2065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8BDE1914-DD9F-FA61-5FB5-15DB4307D9F7}"/>
              </a:ext>
            </a:extLst>
          </p:cNvPr>
          <p:cNvCxnSpPr>
            <a:cxnSpLocks/>
          </p:cNvCxnSpPr>
          <p:nvPr/>
        </p:nvCxnSpPr>
        <p:spPr>
          <a:xfrm flipV="1">
            <a:off x="5045500" y="2768016"/>
            <a:ext cx="1326601" cy="5516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DE563F05-C269-1F93-C3C0-413071FA9967}"/>
              </a:ext>
            </a:extLst>
          </p:cNvPr>
          <p:cNvCxnSpPr>
            <a:cxnSpLocks/>
          </p:cNvCxnSpPr>
          <p:nvPr/>
        </p:nvCxnSpPr>
        <p:spPr>
          <a:xfrm flipH="1" flipV="1">
            <a:off x="5045500" y="2773532"/>
            <a:ext cx="3252" cy="55865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2" name="ZoneTexte 461">
            <a:extLst>
              <a:ext uri="{FF2B5EF4-FFF2-40B4-BE49-F238E27FC236}">
                <a16:creationId xmlns:a16="http://schemas.microsoft.com/office/drawing/2014/main" id="{63D35316-5AC2-ED82-B917-D03283AF71D6}"/>
              </a:ext>
            </a:extLst>
          </p:cNvPr>
          <p:cNvSpPr txBox="1"/>
          <p:nvPr/>
        </p:nvSpPr>
        <p:spPr>
          <a:xfrm>
            <a:off x="5850147" y="2551345"/>
            <a:ext cx="663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p27</a:t>
            </a:r>
          </a:p>
        </p:txBody>
      </p:sp>
      <p:cxnSp>
        <p:nvCxnSpPr>
          <p:cNvPr id="469" name="Connecteur droit avec flèche 468">
            <a:extLst>
              <a:ext uri="{FF2B5EF4-FFF2-40B4-BE49-F238E27FC236}">
                <a16:creationId xmlns:a16="http://schemas.microsoft.com/office/drawing/2014/main" id="{BC201F8B-F6B6-7C84-55C3-6EE4C4E8C8B6}"/>
              </a:ext>
            </a:extLst>
          </p:cNvPr>
          <p:cNvCxnSpPr>
            <a:cxnSpLocks/>
          </p:cNvCxnSpPr>
          <p:nvPr/>
        </p:nvCxnSpPr>
        <p:spPr>
          <a:xfrm>
            <a:off x="6372101" y="2855472"/>
            <a:ext cx="0" cy="280364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3135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3727</TotalTime>
  <Words>274</Words>
  <Application>Microsoft Macintosh PowerPoint</Application>
  <PresentationFormat>Grand écran</PresentationFormat>
  <Paragraphs>124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Gilles Poderos</dc:creator>
  <cp:lastModifiedBy>Microsoft Office User</cp:lastModifiedBy>
  <cp:revision>82</cp:revision>
  <cp:lastPrinted>2023-01-29T01:08:31Z</cp:lastPrinted>
  <dcterms:created xsi:type="dcterms:W3CDTF">2023-01-25T19:01:16Z</dcterms:created>
  <dcterms:modified xsi:type="dcterms:W3CDTF">2024-04-28T15:52:20Z</dcterms:modified>
</cp:coreProperties>
</file>