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13205"/>
    <a:srgbClr val="E98393"/>
    <a:srgbClr val="FF8AD8"/>
    <a:srgbClr val="C1C1C1"/>
    <a:srgbClr val="941100"/>
    <a:srgbClr val="945200"/>
    <a:srgbClr val="2F52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47" autoAdjust="0"/>
    <p:restoredTop sz="94660"/>
  </p:normalViewPr>
  <p:slideViewPr>
    <p:cSldViewPr snapToGrid="0">
      <p:cViewPr>
        <p:scale>
          <a:sx n="139" d="100"/>
          <a:sy n="139" d="100"/>
        </p:scale>
        <p:origin x="-192" y="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A3E419-D021-DE07-1930-D2E6BD65D9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350D926-F4F9-0403-9166-F1BF62D499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76329EA-3C0F-CD85-F89C-41201A6A20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A513C-8767-4F66-95E1-873CA95FD3C6}" type="datetimeFigureOut">
              <a:rPr lang="fr-FR" smtClean="0"/>
              <a:t>30/04/2024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940D4A5-D5BD-CCB9-5264-20FC6D3C3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805A045-E49B-B3A1-565B-4DC69F7C5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1E4D5-37FB-4BC8-8303-9DA7FB486F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9625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89B73B-DD1F-9C8D-1F94-E5D885E37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E778600-238B-16C5-27E4-E315A0874C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0CF5A83-10FA-96AD-75FB-5818BB48D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A513C-8767-4F66-95E1-873CA95FD3C6}" type="datetimeFigureOut">
              <a:rPr lang="fr-FR" smtClean="0"/>
              <a:t>30/04/2024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54BC9C4-496F-F922-2A1F-955D46CB7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733EBD8-732B-6F89-EE8D-4636C0888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1E4D5-37FB-4BC8-8303-9DA7FB486F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4013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5B797B3-03F4-3007-DF9B-E287FDABC3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91660BE-E071-3EAD-1430-5422514768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491933D-DF30-ACEE-562A-888828D56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A513C-8767-4F66-95E1-873CA95FD3C6}" type="datetimeFigureOut">
              <a:rPr lang="fr-FR" smtClean="0"/>
              <a:t>30/04/2024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B7536CF-2C3F-D7A9-B40A-C75351E13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8E469BF-ED1C-D579-927F-7583B2EE1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1E4D5-37FB-4BC8-8303-9DA7FB486F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1168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15A2BA-E31A-497B-25A9-CF28DB727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DB1E8EC-EA1D-77C9-63A2-F3EC82EAA7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1E9FC50-A1F7-7C9D-E4B8-68B9EDF09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A513C-8767-4F66-95E1-873CA95FD3C6}" type="datetimeFigureOut">
              <a:rPr lang="fr-FR" smtClean="0"/>
              <a:t>30/04/2024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F645176-D233-154E-07CB-31EF5C2C7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9C8846A-3EC8-88B7-82D2-B0CC454A6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1E4D5-37FB-4BC8-8303-9DA7FB486F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3614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EF4EE4-F618-214C-3ACC-304CF3B0ED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570F355-F810-B4FD-A12E-13A3CBF522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89F3671-4757-E291-BD95-8250E59F8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A513C-8767-4F66-95E1-873CA95FD3C6}" type="datetimeFigureOut">
              <a:rPr lang="fr-FR" smtClean="0"/>
              <a:t>30/04/2024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A930618-49D4-1EB1-B350-E3644796F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F10BD53-D756-6DC9-0BC0-553A693B2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1E4D5-37FB-4BC8-8303-9DA7FB486F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874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9C254D-8F42-05D7-E4FC-90164B284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9D3C934-5416-69E1-40D5-891B2D230B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B69A5CF-65AA-AC20-A225-8B89F8E6D7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CEBF72B-9625-0458-8844-5DFEF6F6B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A513C-8767-4F66-95E1-873CA95FD3C6}" type="datetimeFigureOut">
              <a:rPr lang="fr-FR" smtClean="0"/>
              <a:t>30/04/2024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03AE8D8-E908-80A3-B55F-4FBB3C158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D9B82F6-861C-8490-354A-2B50F7AD6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1E4D5-37FB-4BC8-8303-9DA7FB486F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2121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0873C0-B68E-5D8E-F69A-DDA595BE3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33D4663-5B22-96BF-1A4F-ECEE3A2388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14CD780-A244-2808-8FAD-E4D4ACF2EA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3D3C6F6-4B1D-8F78-2072-FF3BCE39F0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5000023-0AF1-3969-30DC-36C32D9862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941122D-2A26-9997-B359-AED2B494D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A513C-8767-4F66-95E1-873CA95FD3C6}" type="datetimeFigureOut">
              <a:rPr lang="fr-FR" smtClean="0"/>
              <a:t>30/04/2024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C61DC05-FC9B-9F37-C4F5-591D06AF3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19A3BEA-5CA8-8EE7-9AD2-875B7F7DA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1E4D5-37FB-4BC8-8303-9DA7FB486F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2943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101EA5-DFBA-5F1A-A304-F423EE8CF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EE39593-6E2E-C437-C6EB-B44D99CAA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A513C-8767-4F66-95E1-873CA95FD3C6}" type="datetimeFigureOut">
              <a:rPr lang="fr-FR" smtClean="0"/>
              <a:t>30/04/2024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B2FD8B8-E65F-659D-1F81-06B89FC93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07B0E47-4B77-F625-FBAB-3F5CE9A9D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1E4D5-37FB-4BC8-8303-9DA7FB486F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5293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5B48B22-0A51-7937-A215-95A53291E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A513C-8767-4F66-95E1-873CA95FD3C6}" type="datetimeFigureOut">
              <a:rPr lang="fr-FR" smtClean="0"/>
              <a:t>30/04/2024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B22AD8F-B0E5-2A2D-003C-2655DAB3B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C0716DB-3944-EF09-8ABE-A40C5F7C4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1E4D5-37FB-4BC8-8303-9DA7FB486F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6360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F6778F-2515-5DE1-DB99-694B14036D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668F620-7669-305E-691B-F2C0A6E70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2A42862-D2F4-144B-37FC-05F2EF0A94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30EEA43-B342-9BC5-7BDF-09AF1E105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A513C-8767-4F66-95E1-873CA95FD3C6}" type="datetimeFigureOut">
              <a:rPr lang="fr-FR" smtClean="0"/>
              <a:t>30/04/2024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FB53C82-EE88-9468-B0EC-BDA4044B3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EF9A6DD-C2FC-DCEE-741E-7B178E385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1E4D5-37FB-4BC8-8303-9DA7FB486F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171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DA0269-E1A9-A0CA-DDD6-1984B711CB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96C437A-2917-BF99-FE4B-D4150FCFB6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6698F0D-B49A-B17A-6FF0-A834A53295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6167275-3FB8-A6AD-3484-CC9486E63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A513C-8767-4F66-95E1-873CA95FD3C6}" type="datetimeFigureOut">
              <a:rPr lang="fr-FR" smtClean="0"/>
              <a:t>30/04/2024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4C704B3-11D4-13DF-03F6-A01D257E3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E1764A8-67DD-C4DB-5CA5-9E5577F52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1E4D5-37FB-4BC8-8303-9DA7FB486F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0569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DE25EB8-13AD-168B-7438-1C3AE5AEE7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A9D0DFD-7DF0-1C01-A48B-850DDD945B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595A4B0-6001-F62A-7761-D644D9FFBF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3A513C-8767-4F66-95E1-873CA95FD3C6}" type="datetimeFigureOut">
              <a:rPr lang="fr-FR" smtClean="0"/>
              <a:t>30/04/2024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172F0B8-C7F4-1AF2-C451-BCFAB831E7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84CA762-96DB-D621-DD48-7015B425DB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41E4D5-37FB-4BC8-8303-9DA7FB486F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1545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e 15">
            <a:extLst>
              <a:ext uri="{FF2B5EF4-FFF2-40B4-BE49-F238E27FC236}">
                <a16:creationId xmlns:a16="http://schemas.microsoft.com/office/drawing/2014/main" id="{5C5A568F-0DA7-46FF-8417-872C03980579}"/>
              </a:ext>
            </a:extLst>
          </p:cNvPr>
          <p:cNvGrpSpPr/>
          <p:nvPr/>
        </p:nvGrpSpPr>
        <p:grpSpPr>
          <a:xfrm>
            <a:off x="796395" y="2886978"/>
            <a:ext cx="1238580" cy="377987"/>
            <a:chOff x="520995" y="2275367"/>
            <a:chExt cx="584791" cy="290623"/>
          </a:xfrm>
        </p:grpSpPr>
        <p:cxnSp>
          <p:nvCxnSpPr>
            <p:cNvPr id="12" name="Connecteur droit 11">
              <a:extLst>
                <a:ext uri="{FF2B5EF4-FFF2-40B4-BE49-F238E27FC236}">
                  <a16:creationId xmlns:a16="http://schemas.microsoft.com/office/drawing/2014/main" id="{ACFB6733-97CC-F307-1CC1-DAE39FF3C114}"/>
                </a:ext>
              </a:extLst>
            </p:cNvPr>
            <p:cNvCxnSpPr/>
            <p:nvPr/>
          </p:nvCxnSpPr>
          <p:spPr>
            <a:xfrm>
              <a:off x="520995" y="2275367"/>
              <a:ext cx="584791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12">
              <a:extLst>
                <a:ext uri="{FF2B5EF4-FFF2-40B4-BE49-F238E27FC236}">
                  <a16:creationId xmlns:a16="http://schemas.microsoft.com/office/drawing/2014/main" id="{4FD207EA-4A0E-67CE-F627-73262FA670D2}"/>
                </a:ext>
              </a:extLst>
            </p:cNvPr>
            <p:cNvCxnSpPr/>
            <p:nvPr/>
          </p:nvCxnSpPr>
          <p:spPr>
            <a:xfrm>
              <a:off x="520995" y="2565990"/>
              <a:ext cx="584791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cteur droit 14">
              <a:extLst>
                <a:ext uri="{FF2B5EF4-FFF2-40B4-BE49-F238E27FC236}">
                  <a16:creationId xmlns:a16="http://schemas.microsoft.com/office/drawing/2014/main" id="{BA2BB535-C8B9-2E32-E14B-E988CFCE7195}"/>
                </a:ext>
              </a:extLst>
            </p:cNvPr>
            <p:cNvCxnSpPr/>
            <p:nvPr/>
          </p:nvCxnSpPr>
          <p:spPr>
            <a:xfrm>
              <a:off x="1105786" y="2275367"/>
              <a:ext cx="0" cy="290623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e 16">
            <a:extLst>
              <a:ext uri="{FF2B5EF4-FFF2-40B4-BE49-F238E27FC236}">
                <a16:creationId xmlns:a16="http://schemas.microsoft.com/office/drawing/2014/main" id="{A8AFA35C-2826-DFAE-8D6A-0E401F51B927}"/>
              </a:ext>
            </a:extLst>
          </p:cNvPr>
          <p:cNvGrpSpPr/>
          <p:nvPr/>
        </p:nvGrpSpPr>
        <p:grpSpPr>
          <a:xfrm>
            <a:off x="796395" y="2143085"/>
            <a:ext cx="1238580" cy="401131"/>
            <a:chOff x="520995" y="2275367"/>
            <a:chExt cx="584791" cy="290623"/>
          </a:xfrm>
        </p:grpSpPr>
        <p:cxnSp>
          <p:nvCxnSpPr>
            <p:cNvPr id="18" name="Connecteur droit 17">
              <a:extLst>
                <a:ext uri="{FF2B5EF4-FFF2-40B4-BE49-F238E27FC236}">
                  <a16:creationId xmlns:a16="http://schemas.microsoft.com/office/drawing/2014/main" id="{EE248488-545D-1063-A90F-47EDFD4AF79E}"/>
                </a:ext>
              </a:extLst>
            </p:cNvPr>
            <p:cNvCxnSpPr/>
            <p:nvPr/>
          </p:nvCxnSpPr>
          <p:spPr>
            <a:xfrm>
              <a:off x="520995" y="2275367"/>
              <a:ext cx="584791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cteur droit 18">
              <a:extLst>
                <a:ext uri="{FF2B5EF4-FFF2-40B4-BE49-F238E27FC236}">
                  <a16:creationId xmlns:a16="http://schemas.microsoft.com/office/drawing/2014/main" id="{2FA844FD-95EC-8263-5B5E-5A602D9D722E}"/>
                </a:ext>
              </a:extLst>
            </p:cNvPr>
            <p:cNvCxnSpPr/>
            <p:nvPr/>
          </p:nvCxnSpPr>
          <p:spPr>
            <a:xfrm>
              <a:off x="520995" y="2565990"/>
              <a:ext cx="584791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>
              <a:extLst>
                <a:ext uri="{FF2B5EF4-FFF2-40B4-BE49-F238E27FC236}">
                  <a16:creationId xmlns:a16="http://schemas.microsoft.com/office/drawing/2014/main" id="{CDBCA485-E7A6-A90D-2304-DC3C7DF5EB3F}"/>
                </a:ext>
              </a:extLst>
            </p:cNvPr>
            <p:cNvCxnSpPr/>
            <p:nvPr/>
          </p:nvCxnSpPr>
          <p:spPr>
            <a:xfrm>
              <a:off x="1105786" y="2275367"/>
              <a:ext cx="0" cy="290623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C38405DB-E052-D314-8265-7D662E0FCBAD}"/>
              </a:ext>
            </a:extLst>
          </p:cNvPr>
          <p:cNvGrpSpPr/>
          <p:nvPr/>
        </p:nvGrpSpPr>
        <p:grpSpPr>
          <a:xfrm>
            <a:off x="796395" y="3596897"/>
            <a:ext cx="1238579" cy="379013"/>
            <a:chOff x="520995" y="2275367"/>
            <a:chExt cx="584791" cy="290623"/>
          </a:xfrm>
        </p:grpSpPr>
        <p:cxnSp>
          <p:nvCxnSpPr>
            <p:cNvPr id="22" name="Connecteur droit 21">
              <a:extLst>
                <a:ext uri="{FF2B5EF4-FFF2-40B4-BE49-F238E27FC236}">
                  <a16:creationId xmlns:a16="http://schemas.microsoft.com/office/drawing/2014/main" id="{45C4AE10-212E-9BB7-885E-203863565185}"/>
                </a:ext>
              </a:extLst>
            </p:cNvPr>
            <p:cNvCxnSpPr/>
            <p:nvPr/>
          </p:nvCxnSpPr>
          <p:spPr>
            <a:xfrm>
              <a:off x="520995" y="2275367"/>
              <a:ext cx="584791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cteur droit 22">
              <a:extLst>
                <a:ext uri="{FF2B5EF4-FFF2-40B4-BE49-F238E27FC236}">
                  <a16:creationId xmlns:a16="http://schemas.microsoft.com/office/drawing/2014/main" id="{0A10BD19-6D83-E982-F8B2-016D2974897D}"/>
                </a:ext>
              </a:extLst>
            </p:cNvPr>
            <p:cNvCxnSpPr/>
            <p:nvPr/>
          </p:nvCxnSpPr>
          <p:spPr>
            <a:xfrm>
              <a:off x="520995" y="2565990"/>
              <a:ext cx="584791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cteur droit 23">
              <a:extLst>
                <a:ext uri="{FF2B5EF4-FFF2-40B4-BE49-F238E27FC236}">
                  <a16:creationId xmlns:a16="http://schemas.microsoft.com/office/drawing/2014/main" id="{7A151AD9-6B42-65DF-A530-0088081CD568}"/>
                </a:ext>
              </a:extLst>
            </p:cNvPr>
            <p:cNvCxnSpPr/>
            <p:nvPr/>
          </p:nvCxnSpPr>
          <p:spPr>
            <a:xfrm>
              <a:off x="1105786" y="2275367"/>
              <a:ext cx="0" cy="290623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e 32">
            <a:extLst>
              <a:ext uri="{FF2B5EF4-FFF2-40B4-BE49-F238E27FC236}">
                <a16:creationId xmlns:a16="http://schemas.microsoft.com/office/drawing/2014/main" id="{7AB0B632-2CBA-89A5-CA50-CEA86BBA50DC}"/>
              </a:ext>
            </a:extLst>
          </p:cNvPr>
          <p:cNvGrpSpPr/>
          <p:nvPr/>
        </p:nvGrpSpPr>
        <p:grpSpPr>
          <a:xfrm>
            <a:off x="796395" y="4277282"/>
            <a:ext cx="1238579" cy="412962"/>
            <a:chOff x="520995" y="2275367"/>
            <a:chExt cx="584791" cy="290623"/>
          </a:xfrm>
        </p:grpSpPr>
        <p:cxnSp>
          <p:nvCxnSpPr>
            <p:cNvPr id="34" name="Connecteur droit 33">
              <a:extLst>
                <a:ext uri="{FF2B5EF4-FFF2-40B4-BE49-F238E27FC236}">
                  <a16:creationId xmlns:a16="http://schemas.microsoft.com/office/drawing/2014/main" id="{ABBEF557-A868-81BC-CCEE-129B8AABD6DD}"/>
                </a:ext>
              </a:extLst>
            </p:cNvPr>
            <p:cNvCxnSpPr/>
            <p:nvPr/>
          </p:nvCxnSpPr>
          <p:spPr>
            <a:xfrm>
              <a:off x="520995" y="2275367"/>
              <a:ext cx="584791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cteur droit 34">
              <a:extLst>
                <a:ext uri="{FF2B5EF4-FFF2-40B4-BE49-F238E27FC236}">
                  <a16:creationId xmlns:a16="http://schemas.microsoft.com/office/drawing/2014/main" id="{A134424D-9D94-357B-73C7-13D4033A401D}"/>
                </a:ext>
              </a:extLst>
            </p:cNvPr>
            <p:cNvCxnSpPr/>
            <p:nvPr/>
          </p:nvCxnSpPr>
          <p:spPr>
            <a:xfrm>
              <a:off x="520995" y="2565990"/>
              <a:ext cx="584791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necteur droit 35">
              <a:extLst>
                <a:ext uri="{FF2B5EF4-FFF2-40B4-BE49-F238E27FC236}">
                  <a16:creationId xmlns:a16="http://schemas.microsoft.com/office/drawing/2014/main" id="{51C532B6-E3A9-0559-B583-E84EA034CEFC}"/>
                </a:ext>
              </a:extLst>
            </p:cNvPr>
            <p:cNvCxnSpPr/>
            <p:nvPr/>
          </p:nvCxnSpPr>
          <p:spPr>
            <a:xfrm>
              <a:off x="1105786" y="2275367"/>
              <a:ext cx="0" cy="290623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e 44">
            <a:extLst>
              <a:ext uri="{FF2B5EF4-FFF2-40B4-BE49-F238E27FC236}">
                <a16:creationId xmlns:a16="http://schemas.microsoft.com/office/drawing/2014/main" id="{1B78EFE7-93A6-71D4-6C75-27E93C2AB81C}"/>
              </a:ext>
            </a:extLst>
          </p:cNvPr>
          <p:cNvGrpSpPr/>
          <p:nvPr/>
        </p:nvGrpSpPr>
        <p:grpSpPr>
          <a:xfrm>
            <a:off x="2034974" y="2394466"/>
            <a:ext cx="1238578" cy="629621"/>
            <a:chOff x="520995" y="2275367"/>
            <a:chExt cx="584791" cy="290623"/>
          </a:xfrm>
        </p:grpSpPr>
        <p:cxnSp>
          <p:nvCxnSpPr>
            <p:cNvPr id="46" name="Connecteur droit 45">
              <a:extLst>
                <a:ext uri="{FF2B5EF4-FFF2-40B4-BE49-F238E27FC236}">
                  <a16:creationId xmlns:a16="http://schemas.microsoft.com/office/drawing/2014/main" id="{A54E5054-0574-F8CD-D5FA-FDFFA2506FC7}"/>
                </a:ext>
              </a:extLst>
            </p:cNvPr>
            <p:cNvCxnSpPr/>
            <p:nvPr/>
          </p:nvCxnSpPr>
          <p:spPr>
            <a:xfrm>
              <a:off x="520995" y="2275367"/>
              <a:ext cx="584791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necteur droit 46">
              <a:extLst>
                <a:ext uri="{FF2B5EF4-FFF2-40B4-BE49-F238E27FC236}">
                  <a16:creationId xmlns:a16="http://schemas.microsoft.com/office/drawing/2014/main" id="{2E975A1A-5162-6521-FC07-D71A3AF5D8CC}"/>
                </a:ext>
              </a:extLst>
            </p:cNvPr>
            <p:cNvCxnSpPr/>
            <p:nvPr/>
          </p:nvCxnSpPr>
          <p:spPr>
            <a:xfrm>
              <a:off x="520995" y="2565990"/>
              <a:ext cx="584791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Connecteur droit 47">
              <a:extLst>
                <a:ext uri="{FF2B5EF4-FFF2-40B4-BE49-F238E27FC236}">
                  <a16:creationId xmlns:a16="http://schemas.microsoft.com/office/drawing/2014/main" id="{FD2090EC-B2EF-38C1-492F-976847BB663C}"/>
                </a:ext>
              </a:extLst>
            </p:cNvPr>
            <p:cNvCxnSpPr/>
            <p:nvPr/>
          </p:nvCxnSpPr>
          <p:spPr>
            <a:xfrm>
              <a:off x="1105786" y="2275367"/>
              <a:ext cx="0" cy="290623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Groupe 52">
            <a:extLst>
              <a:ext uri="{FF2B5EF4-FFF2-40B4-BE49-F238E27FC236}">
                <a16:creationId xmlns:a16="http://schemas.microsoft.com/office/drawing/2014/main" id="{8DA6CF39-DFC5-CDEB-C98D-2B25D4B21F84}"/>
              </a:ext>
            </a:extLst>
          </p:cNvPr>
          <p:cNvGrpSpPr/>
          <p:nvPr/>
        </p:nvGrpSpPr>
        <p:grpSpPr>
          <a:xfrm>
            <a:off x="2040717" y="3815666"/>
            <a:ext cx="1240601" cy="608639"/>
            <a:chOff x="520995" y="2275367"/>
            <a:chExt cx="584791" cy="290623"/>
          </a:xfrm>
        </p:grpSpPr>
        <p:cxnSp>
          <p:nvCxnSpPr>
            <p:cNvPr id="54" name="Connecteur droit 53">
              <a:extLst>
                <a:ext uri="{FF2B5EF4-FFF2-40B4-BE49-F238E27FC236}">
                  <a16:creationId xmlns:a16="http://schemas.microsoft.com/office/drawing/2014/main" id="{0A5AB6D5-5910-8C7D-8EA0-568A21D12946}"/>
                </a:ext>
              </a:extLst>
            </p:cNvPr>
            <p:cNvCxnSpPr/>
            <p:nvPr/>
          </p:nvCxnSpPr>
          <p:spPr>
            <a:xfrm>
              <a:off x="520995" y="2275367"/>
              <a:ext cx="584791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Connecteur droit 54">
              <a:extLst>
                <a:ext uri="{FF2B5EF4-FFF2-40B4-BE49-F238E27FC236}">
                  <a16:creationId xmlns:a16="http://schemas.microsoft.com/office/drawing/2014/main" id="{5CDBC14D-1403-658B-D2BB-D0B6433A8067}"/>
                </a:ext>
              </a:extLst>
            </p:cNvPr>
            <p:cNvCxnSpPr/>
            <p:nvPr/>
          </p:nvCxnSpPr>
          <p:spPr>
            <a:xfrm>
              <a:off x="520995" y="2565990"/>
              <a:ext cx="584791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necteur droit 55">
              <a:extLst>
                <a:ext uri="{FF2B5EF4-FFF2-40B4-BE49-F238E27FC236}">
                  <a16:creationId xmlns:a16="http://schemas.microsoft.com/office/drawing/2014/main" id="{324605F6-4524-09C4-902D-1FF98B86C5F7}"/>
                </a:ext>
              </a:extLst>
            </p:cNvPr>
            <p:cNvCxnSpPr/>
            <p:nvPr/>
          </p:nvCxnSpPr>
          <p:spPr>
            <a:xfrm>
              <a:off x="1105786" y="2275367"/>
              <a:ext cx="0" cy="290623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Groupe 60">
            <a:extLst>
              <a:ext uri="{FF2B5EF4-FFF2-40B4-BE49-F238E27FC236}">
                <a16:creationId xmlns:a16="http://schemas.microsoft.com/office/drawing/2014/main" id="{7FABAEA4-630B-CE2A-46EA-1660A363642E}"/>
              </a:ext>
            </a:extLst>
          </p:cNvPr>
          <p:cNvGrpSpPr/>
          <p:nvPr/>
        </p:nvGrpSpPr>
        <p:grpSpPr>
          <a:xfrm>
            <a:off x="3273228" y="2767587"/>
            <a:ext cx="1240535" cy="1315236"/>
            <a:chOff x="211951" y="2275367"/>
            <a:chExt cx="893835" cy="280715"/>
          </a:xfrm>
        </p:grpSpPr>
        <p:cxnSp>
          <p:nvCxnSpPr>
            <p:cNvPr id="62" name="Connecteur droit 61">
              <a:extLst>
                <a:ext uri="{FF2B5EF4-FFF2-40B4-BE49-F238E27FC236}">
                  <a16:creationId xmlns:a16="http://schemas.microsoft.com/office/drawing/2014/main" id="{3BF97A63-5815-E22D-2C4D-EF730CF3D19F}"/>
                </a:ext>
              </a:extLst>
            </p:cNvPr>
            <p:cNvCxnSpPr>
              <a:cxnSpLocks/>
            </p:cNvCxnSpPr>
            <p:nvPr/>
          </p:nvCxnSpPr>
          <p:spPr>
            <a:xfrm>
              <a:off x="211951" y="2276634"/>
              <a:ext cx="893835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Connecteur droit 62">
              <a:extLst>
                <a:ext uri="{FF2B5EF4-FFF2-40B4-BE49-F238E27FC236}">
                  <a16:creationId xmlns:a16="http://schemas.microsoft.com/office/drawing/2014/main" id="{30D42644-91AF-A2A5-176A-27D110E105E1}"/>
                </a:ext>
              </a:extLst>
            </p:cNvPr>
            <p:cNvCxnSpPr>
              <a:cxnSpLocks/>
            </p:cNvCxnSpPr>
            <p:nvPr/>
          </p:nvCxnSpPr>
          <p:spPr>
            <a:xfrm>
              <a:off x="211951" y="2554208"/>
              <a:ext cx="893835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Connecteur droit 63">
              <a:extLst>
                <a:ext uri="{FF2B5EF4-FFF2-40B4-BE49-F238E27FC236}">
                  <a16:creationId xmlns:a16="http://schemas.microsoft.com/office/drawing/2014/main" id="{D55A6484-41AC-7B71-2DF1-6A9C7A97605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101148" y="2275367"/>
              <a:ext cx="4638" cy="280715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0" name="Connecteur droit 69">
            <a:extLst>
              <a:ext uri="{FF2B5EF4-FFF2-40B4-BE49-F238E27FC236}">
                <a16:creationId xmlns:a16="http://schemas.microsoft.com/office/drawing/2014/main" id="{4E52FBC5-9231-3798-ACDB-D03682964AA2}"/>
              </a:ext>
            </a:extLst>
          </p:cNvPr>
          <p:cNvCxnSpPr>
            <a:cxnSpLocks/>
            <a:endCxn id="543" idx="1"/>
          </p:cNvCxnSpPr>
          <p:nvPr/>
        </p:nvCxnSpPr>
        <p:spPr>
          <a:xfrm flipV="1">
            <a:off x="4513764" y="3301506"/>
            <a:ext cx="1288869" cy="1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7" name="Groupe 96">
            <a:extLst>
              <a:ext uri="{FF2B5EF4-FFF2-40B4-BE49-F238E27FC236}">
                <a16:creationId xmlns:a16="http://schemas.microsoft.com/office/drawing/2014/main" id="{C1986D4C-53F1-F059-E3A6-ECA3C8F18E9E}"/>
              </a:ext>
            </a:extLst>
          </p:cNvPr>
          <p:cNvGrpSpPr/>
          <p:nvPr/>
        </p:nvGrpSpPr>
        <p:grpSpPr>
          <a:xfrm rot="10800000">
            <a:off x="10225904" y="1504434"/>
            <a:ext cx="932858" cy="1795535"/>
            <a:chOff x="1463660" y="3936423"/>
            <a:chExt cx="1028404" cy="1629489"/>
          </a:xfrm>
        </p:grpSpPr>
        <p:grpSp>
          <p:nvGrpSpPr>
            <p:cNvPr id="85" name="Groupe 84">
              <a:extLst>
                <a:ext uri="{FF2B5EF4-FFF2-40B4-BE49-F238E27FC236}">
                  <a16:creationId xmlns:a16="http://schemas.microsoft.com/office/drawing/2014/main" id="{5433668A-9A6B-7D1C-4162-051FDA94CF9C}"/>
                </a:ext>
              </a:extLst>
            </p:cNvPr>
            <p:cNvGrpSpPr/>
            <p:nvPr/>
          </p:nvGrpSpPr>
          <p:grpSpPr>
            <a:xfrm>
              <a:off x="1531302" y="4981788"/>
              <a:ext cx="960762" cy="584124"/>
              <a:chOff x="334731" y="2168563"/>
              <a:chExt cx="692251" cy="271928"/>
            </a:xfrm>
          </p:grpSpPr>
          <p:cxnSp>
            <p:nvCxnSpPr>
              <p:cNvPr id="86" name="Connecteur droit 85">
                <a:extLst>
                  <a:ext uri="{FF2B5EF4-FFF2-40B4-BE49-F238E27FC236}">
                    <a16:creationId xmlns:a16="http://schemas.microsoft.com/office/drawing/2014/main" id="{8338940F-56DB-EA27-C3CC-B17A07B0D719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 flipV="1">
                <a:off x="340572" y="2168563"/>
                <a:ext cx="686409" cy="3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Connecteur droit 86">
                <a:extLst>
                  <a:ext uri="{FF2B5EF4-FFF2-40B4-BE49-F238E27FC236}">
                    <a16:creationId xmlns:a16="http://schemas.microsoft.com/office/drawing/2014/main" id="{BC3D8DD8-13E6-B0AF-7D6C-288D4B1990C5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334731" y="2440056"/>
                <a:ext cx="692250" cy="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Connecteur droit 87">
                <a:extLst>
                  <a:ext uri="{FF2B5EF4-FFF2-40B4-BE49-F238E27FC236}">
                    <a16:creationId xmlns:a16="http://schemas.microsoft.com/office/drawing/2014/main" id="{ED359B5B-8BDC-379B-B37C-7B73B6043089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V="1">
                <a:off x="1026982" y="2168566"/>
                <a:ext cx="0" cy="271925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3" name="Groupe 92">
              <a:extLst>
                <a:ext uri="{FF2B5EF4-FFF2-40B4-BE49-F238E27FC236}">
                  <a16:creationId xmlns:a16="http://schemas.microsoft.com/office/drawing/2014/main" id="{68F89AFC-201D-42AF-A15E-4A01DA71FE42}"/>
                </a:ext>
              </a:extLst>
            </p:cNvPr>
            <p:cNvGrpSpPr/>
            <p:nvPr/>
          </p:nvGrpSpPr>
          <p:grpSpPr>
            <a:xfrm>
              <a:off x="1463660" y="3936423"/>
              <a:ext cx="1027897" cy="626054"/>
              <a:chOff x="285993" y="2201985"/>
              <a:chExt cx="740624" cy="291447"/>
            </a:xfrm>
          </p:grpSpPr>
          <p:cxnSp>
            <p:nvCxnSpPr>
              <p:cNvPr id="94" name="Connecteur droit 93">
                <a:extLst>
                  <a:ext uri="{FF2B5EF4-FFF2-40B4-BE49-F238E27FC236}">
                    <a16:creationId xmlns:a16="http://schemas.microsoft.com/office/drawing/2014/main" id="{0B054550-F747-9CFA-958B-EB29653B50DB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285993" y="2205144"/>
                <a:ext cx="739288" cy="1895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Connecteur droit 94">
                <a:extLst>
                  <a:ext uri="{FF2B5EF4-FFF2-40B4-BE49-F238E27FC236}">
                    <a16:creationId xmlns:a16="http://schemas.microsoft.com/office/drawing/2014/main" id="{816CAFA2-5F5D-DC34-A815-E42DB78F9CB4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334731" y="2493432"/>
                <a:ext cx="691886" cy="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Connecteur droit 95">
                <a:extLst>
                  <a:ext uri="{FF2B5EF4-FFF2-40B4-BE49-F238E27FC236}">
                    <a16:creationId xmlns:a16="http://schemas.microsoft.com/office/drawing/2014/main" id="{03337F37-2C77-E5C0-A6EE-8370EFEB1A9E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V="1">
                <a:off x="1021080" y="2201985"/>
                <a:ext cx="0" cy="291443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8" name="Groupe 97">
            <a:extLst>
              <a:ext uri="{FF2B5EF4-FFF2-40B4-BE49-F238E27FC236}">
                <a16:creationId xmlns:a16="http://schemas.microsoft.com/office/drawing/2014/main" id="{D9F2BA87-4F17-ACA0-C99A-DA90DE16D3CB}"/>
              </a:ext>
            </a:extLst>
          </p:cNvPr>
          <p:cNvGrpSpPr/>
          <p:nvPr/>
        </p:nvGrpSpPr>
        <p:grpSpPr>
          <a:xfrm rot="10800000">
            <a:off x="9206798" y="1880708"/>
            <a:ext cx="1023704" cy="1741461"/>
            <a:chOff x="1577729" y="4094039"/>
            <a:chExt cx="1023704" cy="1741461"/>
          </a:xfrm>
        </p:grpSpPr>
        <p:grpSp>
          <p:nvGrpSpPr>
            <p:cNvPr id="100" name="Groupe 99">
              <a:extLst>
                <a:ext uri="{FF2B5EF4-FFF2-40B4-BE49-F238E27FC236}">
                  <a16:creationId xmlns:a16="http://schemas.microsoft.com/office/drawing/2014/main" id="{7F3C20E7-1AC7-96D9-2897-1CA105DDC564}"/>
                </a:ext>
              </a:extLst>
            </p:cNvPr>
            <p:cNvGrpSpPr/>
            <p:nvPr/>
          </p:nvGrpSpPr>
          <p:grpSpPr>
            <a:xfrm>
              <a:off x="1577729" y="5211217"/>
              <a:ext cx="1023704" cy="624283"/>
              <a:chOff x="368183" y="2275367"/>
              <a:chExt cx="737603" cy="290623"/>
            </a:xfrm>
          </p:grpSpPr>
          <p:cxnSp>
            <p:nvCxnSpPr>
              <p:cNvPr id="109" name="Connecteur droit 108">
                <a:extLst>
                  <a:ext uri="{FF2B5EF4-FFF2-40B4-BE49-F238E27FC236}">
                    <a16:creationId xmlns:a16="http://schemas.microsoft.com/office/drawing/2014/main" id="{2BBA0990-9287-2BF2-B4EE-3BE36A02051E}"/>
                  </a:ext>
                </a:extLst>
              </p:cNvPr>
              <p:cNvCxnSpPr/>
              <p:nvPr/>
            </p:nvCxnSpPr>
            <p:spPr>
              <a:xfrm>
                <a:off x="520995" y="2275367"/>
                <a:ext cx="584791" cy="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Connecteur droit 109">
                <a:extLst>
                  <a:ext uri="{FF2B5EF4-FFF2-40B4-BE49-F238E27FC236}">
                    <a16:creationId xmlns:a16="http://schemas.microsoft.com/office/drawing/2014/main" id="{42769452-8F9C-28F1-1839-C7C1FF8269A1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368183" y="2565990"/>
                <a:ext cx="737602" cy="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Connecteur droit 110">
                <a:extLst>
                  <a:ext uri="{FF2B5EF4-FFF2-40B4-BE49-F238E27FC236}">
                    <a16:creationId xmlns:a16="http://schemas.microsoft.com/office/drawing/2014/main" id="{6FF488FF-FFEF-10B5-A36F-9F137904B0A2}"/>
                  </a:ext>
                </a:extLst>
              </p:cNvPr>
              <p:cNvCxnSpPr/>
              <p:nvPr/>
            </p:nvCxnSpPr>
            <p:spPr>
              <a:xfrm>
                <a:off x="1105786" y="2275367"/>
                <a:ext cx="0" cy="290623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2" name="Groupe 101">
              <a:extLst>
                <a:ext uri="{FF2B5EF4-FFF2-40B4-BE49-F238E27FC236}">
                  <a16:creationId xmlns:a16="http://schemas.microsoft.com/office/drawing/2014/main" id="{2C3D042B-9B5A-FD5C-C99E-B5B433D31DF7}"/>
                </a:ext>
              </a:extLst>
            </p:cNvPr>
            <p:cNvGrpSpPr/>
            <p:nvPr/>
          </p:nvGrpSpPr>
          <p:grpSpPr>
            <a:xfrm>
              <a:off x="1581105" y="4094039"/>
              <a:ext cx="1020327" cy="624283"/>
              <a:chOff x="370616" y="2275367"/>
              <a:chExt cx="735170" cy="290623"/>
            </a:xfrm>
          </p:grpSpPr>
          <p:cxnSp>
            <p:nvCxnSpPr>
              <p:cNvPr id="103" name="Connecteur droit 102">
                <a:extLst>
                  <a:ext uri="{FF2B5EF4-FFF2-40B4-BE49-F238E27FC236}">
                    <a16:creationId xmlns:a16="http://schemas.microsoft.com/office/drawing/2014/main" id="{D7364F73-03D8-893E-0972-F221F8F43B22}"/>
                  </a:ext>
                </a:extLst>
              </p:cNvPr>
              <p:cNvCxnSpPr/>
              <p:nvPr/>
            </p:nvCxnSpPr>
            <p:spPr>
              <a:xfrm>
                <a:off x="520995" y="2275367"/>
                <a:ext cx="584791" cy="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Connecteur droit 103">
                <a:extLst>
                  <a:ext uri="{FF2B5EF4-FFF2-40B4-BE49-F238E27FC236}">
                    <a16:creationId xmlns:a16="http://schemas.microsoft.com/office/drawing/2014/main" id="{EFB69822-E5C4-61B5-8C0D-285B8151D9AF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 flipV="1">
                <a:off x="370616" y="2563938"/>
                <a:ext cx="735169" cy="2052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Connecteur droit 104">
                <a:extLst>
                  <a:ext uri="{FF2B5EF4-FFF2-40B4-BE49-F238E27FC236}">
                    <a16:creationId xmlns:a16="http://schemas.microsoft.com/office/drawing/2014/main" id="{AF768700-F0DD-2FD7-F737-46A485B351DD}"/>
                  </a:ext>
                </a:extLst>
              </p:cNvPr>
              <p:cNvCxnSpPr/>
              <p:nvPr/>
            </p:nvCxnSpPr>
            <p:spPr>
              <a:xfrm>
                <a:off x="1105786" y="2275367"/>
                <a:ext cx="0" cy="290623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18" name="Groupe 117">
            <a:extLst>
              <a:ext uri="{FF2B5EF4-FFF2-40B4-BE49-F238E27FC236}">
                <a16:creationId xmlns:a16="http://schemas.microsoft.com/office/drawing/2014/main" id="{CD68A59C-39E0-8DB0-A619-A5DAD3CF51AC}"/>
              </a:ext>
            </a:extLst>
          </p:cNvPr>
          <p:cNvGrpSpPr/>
          <p:nvPr/>
        </p:nvGrpSpPr>
        <p:grpSpPr>
          <a:xfrm rot="10800000">
            <a:off x="8395182" y="2233105"/>
            <a:ext cx="811619" cy="987453"/>
            <a:chOff x="520995" y="2300324"/>
            <a:chExt cx="584791" cy="265666"/>
          </a:xfrm>
        </p:grpSpPr>
        <p:cxnSp>
          <p:nvCxnSpPr>
            <p:cNvPr id="119" name="Connecteur droit 118">
              <a:extLst>
                <a:ext uri="{FF2B5EF4-FFF2-40B4-BE49-F238E27FC236}">
                  <a16:creationId xmlns:a16="http://schemas.microsoft.com/office/drawing/2014/main" id="{46AF2DA3-2E92-F9A8-45B6-2AA4A6E5969A}"/>
                </a:ext>
              </a:extLst>
            </p:cNvPr>
            <p:cNvCxnSpPr/>
            <p:nvPr/>
          </p:nvCxnSpPr>
          <p:spPr>
            <a:xfrm>
              <a:off x="520995" y="2302700"/>
              <a:ext cx="584791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Connecteur droit 119">
              <a:extLst>
                <a:ext uri="{FF2B5EF4-FFF2-40B4-BE49-F238E27FC236}">
                  <a16:creationId xmlns:a16="http://schemas.microsoft.com/office/drawing/2014/main" id="{06EF0253-93BE-8A16-DAEB-B66720FD9B84}"/>
                </a:ext>
              </a:extLst>
            </p:cNvPr>
            <p:cNvCxnSpPr/>
            <p:nvPr/>
          </p:nvCxnSpPr>
          <p:spPr>
            <a:xfrm>
              <a:off x="520995" y="2565990"/>
              <a:ext cx="584791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Connecteur droit 120">
              <a:extLst>
                <a:ext uri="{FF2B5EF4-FFF2-40B4-BE49-F238E27FC236}">
                  <a16:creationId xmlns:a16="http://schemas.microsoft.com/office/drawing/2014/main" id="{D923951C-2DD5-6E72-DCB6-8B39CD3D9693}"/>
                </a:ext>
              </a:extLst>
            </p:cNvPr>
            <p:cNvCxnSpPr>
              <a:cxnSpLocks/>
            </p:cNvCxnSpPr>
            <p:nvPr/>
          </p:nvCxnSpPr>
          <p:spPr>
            <a:xfrm rot="10800000" flipV="1">
              <a:off x="1105786" y="2300324"/>
              <a:ext cx="0" cy="265666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9" name="Connecteur droit 128">
            <a:extLst>
              <a:ext uri="{FF2B5EF4-FFF2-40B4-BE49-F238E27FC236}">
                <a16:creationId xmlns:a16="http://schemas.microsoft.com/office/drawing/2014/main" id="{7244B5C7-7B74-4F5B-FD23-F29E13BCF8FC}"/>
              </a:ext>
            </a:extLst>
          </p:cNvPr>
          <p:cNvCxnSpPr>
            <a:cxnSpLocks/>
          </p:cNvCxnSpPr>
          <p:nvPr/>
        </p:nvCxnSpPr>
        <p:spPr>
          <a:xfrm flipH="1">
            <a:off x="7412459" y="2804075"/>
            <a:ext cx="979718" cy="1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4" name="Groupe 133">
            <a:extLst>
              <a:ext uri="{FF2B5EF4-FFF2-40B4-BE49-F238E27FC236}">
                <a16:creationId xmlns:a16="http://schemas.microsoft.com/office/drawing/2014/main" id="{A82B07F1-549D-3AFA-8BE1-C4B368CE200B}"/>
              </a:ext>
            </a:extLst>
          </p:cNvPr>
          <p:cNvGrpSpPr/>
          <p:nvPr/>
        </p:nvGrpSpPr>
        <p:grpSpPr>
          <a:xfrm rot="10800000">
            <a:off x="6423104" y="2804067"/>
            <a:ext cx="983545" cy="1584348"/>
            <a:chOff x="666988" y="2426927"/>
            <a:chExt cx="708668" cy="202351"/>
          </a:xfrm>
        </p:grpSpPr>
        <p:cxnSp>
          <p:nvCxnSpPr>
            <p:cNvPr id="136" name="Connecteur droit 135">
              <a:extLst>
                <a:ext uri="{FF2B5EF4-FFF2-40B4-BE49-F238E27FC236}">
                  <a16:creationId xmlns:a16="http://schemas.microsoft.com/office/drawing/2014/main" id="{2176466B-8105-B2FF-9B0C-90B25EB6C591}"/>
                </a:ext>
              </a:extLst>
            </p:cNvPr>
            <p:cNvCxnSpPr>
              <a:cxnSpLocks/>
              <a:endCxn id="543" idx="7"/>
            </p:cNvCxnSpPr>
            <p:nvPr/>
          </p:nvCxnSpPr>
          <p:spPr>
            <a:xfrm rot="10800000" flipH="1">
              <a:off x="666988" y="2565746"/>
              <a:ext cx="708668" cy="4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Connecteur droit 136">
              <a:extLst>
                <a:ext uri="{FF2B5EF4-FFF2-40B4-BE49-F238E27FC236}">
                  <a16:creationId xmlns:a16="http://schemas.microsoft.com/office/drawing/2014/main" id="{0319D011-1DDC-89AC-0104-F1B4E76E9AC5}"/>
                </a:ext>
              </a:extLst>
            </p:cNvPr>
            <p:cNvCxnSpPr>
              <a:cxnSpLocks/>
            </p:cNvCxnSpPr>
            <p:nvPr/>
          </p:nvCxnSpPr>
          <p:spPr>
            <a:xfrm rot="10800000" flipV="1">
              <a:off x="666988" y="2426927"/>
              <a:ext cx="0" cy="202351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8" name="ZoneTexte 517">
            <a:extLst>
              <a:ext uri="{FF2B5EF4-FFF2-40B4-BE49-F238E27FC236}">
                <a16:creationId xmlns:a16="http://schemas.microsoft.com/office/drawing/2014/main" id="{E2EF951C-D278-EB4A-A3CF-84EA389D4122}"/>
              </a:ext>
            </a:extLst>
          </p:cNvPr>
          <p:cNvSpPr txBox="1"/>
          <p:nvPr/>
        </p:nvSpPr>
        <p:spPr>
          <a:xfrm>
            <a:off x="422878" y="6471152"/>
            <a:ext cx="14747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/>
              <a:t>j</a:t>
            </a:r>
            <a:r>
              <a:rPr lang="fr-FR" sz="1000" dirty="0"/>
              <a:t> … </a:t>
            </a:r>
            <a:r>
              <a:rPr lang="fr-FR" sz="800" dirty="0"/>
              <a:t>comme « joueur »</a:t>
            </a:r>
          </a:p>
        </p:txBody>
      </p:sp>
      <p:sp>
        <p:nvSpPr>
          <p:cNvPr id="519" name="ZoneTexte 518">
            <a:extLst>
              <a:ext uri="{FF2B5EF4-FFF2-40B4-BE49-F238E27FC236}">
                <a16:creationId xmlns:a16="http://schemas.microsoft.com/office/drawing/2014/main" id="{D3C9BE96-70F8-6B4C-933C-06956BD49E8E}"/>
              </a:ext>
            </a:extLst>
          </p:cNvPr>
          <p:cNvSpPr txBox="1"/>
          <p:nvPr/>
        </p:nvSpPr>
        <p:spPr>
          <a:xfrm>
            <a:off x="2220965" y="6471152"/>
            <a:ext cx="12259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/>
              <a:t>p</a:t>
            </a:r>
            <a:r>
              <a:rPr lang="fr-FR" sz="1000" dirty="0"/>
              <a:t> … </a:t>
            </a:r>
            <a:r>
              <a:rPr lang="fr-FR" sz="800" dirty="0"/>
              <a:t>comme « perdant »</a:t>
            </a:r>
          </a:p>
        </p:txBody>
      </p:sp>
      <p:sp>
        <p:nvSpPr>
          <p:cNvPr id="520" name="Ellipse 519">
            <a:extLst>
              <a:ext uri="{FF2B5EF4-FFF2-40B4-BE49-F238E27FC236}">
                <a16:creationId xmlns:a16="http://schemas.microsoft.com/office/drawing/2014/main" id="{68FF50F0-BFA5-7148-929F-235773F98DD2}"/>
              </a:ext>
            </a:extLst>
          </p:cNvPr>
          <p:cNvSpPr/>
          <p:nvPr/>
        </p:nvSpPr>
        <p:spPr>
          <a:xfrm>
            <a:off x="5319507" y="6477566"/>
            <a:ext cx="710360" cy="233392"/>
          </a:xfrm>
          <a:prstGeom prst="ellipse">
            <a:avLst/>
          </a:prstGeom>
          <a:solidFill>
            <a:srgbClr val="613205"/>
          </a:solidFill>
          <a:ln>
            <a:solidFill>
              <a:srgbClr val="E983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/>
              <a:t>partie</a:t>
            </a:r>
          </a:p>
        </p:txBody>
      </p:sp>
      <p:sp>
        <p:nvSpPr>
          <p:cNvPr id="151" name="Ellipse 150">
            <a:extLst>
              <a:ext uri="{FF2B5EF4-FFF2-40B4-BE49-F238E27FC236}">
                <a16:creationId xmlns:a16="http://schemas.microsoft.com/office/drawing/2014/main" id="{434385F4-5755-74C0-FCF7-B2CE273D7FC7}"/>
              </a:ext>
            </a:extLst>
          </p:cNvPr>
          <p:cNvSpPr/>
          <p:nvPr/>
        </p:nvSpPr>
        <p:spPr>
          <a:xfrm>
            <a:off x="1418506" y="2260398"/>
            <a:ext cx="575232" cy="180437"/>
          </a:xfrm>
          <a:prstGeom prst="ellipse">
            <a:avLst/>
          </a:prstGeom>
          <a:solidFill>
            <a:srgbClr val="613205"/>
          </a:solidFill>
          <a:ln>
            <a:solidFill>
              <a:srgbClr val="E983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/>
              <a:t>1</a:t>
            </a:r>
          </a:p>
        </p:txBody>
      </p:sp>
      <p:cxnSp>
        <p:nvCxnSpPr>
          <p:cNvPr id="526" name="Connecteur droit avec flèche 525">
            <a:extLst>
              <a:ext uri="{FF2B5EF4-FFF2-40B4-BE49-F238E27FC236}">
                <a16:creationId xmlns:a16="http://schemas.microsoft.com/office/drawing/2014/main" id="{C2B95E6C-F9C1-FD44-95BD-14F8DB20B50C}"/>
              </a:ext>
            </a:extLst>
          </p:cNvPr>
          <p:cNvCxnSpPr>
            <a:cxnSpLocks/>
          </p:cNvCxnSpPr>
          <p:nvPr/>
        </p:nvCxnSpPr>
        <p:spPr>
          <a:xfrm>
            <a:off x="2034661" y="4534700"/>
            <a:ext cx="244889" cy="0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Ellipse 152">
            <a:extLst>
              <a:ext uri="{FF2B5EF4-FFF2-40B4-BE49-F238E27FC236}">
                <a16:creationId xmlns:a16="http://schemas.microsoft.com/office/drawing/2014/main" id="{9257D0B0-4D76-FE39-3337-F1B0FD142613}"/>
              </a:ext>
            </a:extLst>
          </p:cNvPr>
          <p:cNvSpPr/>
          <p:nvPr/>
        </p:nvSpPr>
        <p:spPr>
          <a:xfrm>
            <a:off x="1412112" y="2993432"/>
            <a:ext cx="575231" cy="192752"/>
          </a:xfrm>
          <a:prstGeom prst="ellipse">
            <a:avLst/>
          </a:prstGeom>
          <a:solidFill>
            <a:srgbClr val="613205"/>
          </a:solidFill>
          <a:ln>
            <a:solidFill>
              <a:srgbClr val="E983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/>
              <a:t>2</a:t>
            </a:r>
          </a:p>
        </p:txBody>
      </p:sp>
      <p:sp>
        <p:nvSpPr>
          <p:cNvPr id="154" name="Ellipse 153">
            <a:extLst>
              <a:ext uri="{FF2B5EF4-FFF2-40B4-BE49-F238E27FC236}">
                <a16:creationId xmlns:a16="http://schemas.microsoft.com/office/drawing/2014/main" id="{C9C619E3-9939-0080-C351-D630173392EE}"/>
              </a:ext>
            </a:extLst>
          </p:cNvPr>
          <p:cNvSpPr/>
          <p:nvPr/>
        </p:nvSpPr>
        <p:spPr>
          <a:xfrm>
            <a:off x="1416466" y="3699383"/>
            <a:ext cx="575231" cy="180436"/>
          </a:xfrm>
          <a:prstGeom prst="ellipse">
            <a:avLst/>
          </a:prstGeom>
          <a:solidFill>
            <a:srgbClr val="613205"/>
          </a:solidFill>
          <a:ln>
            <a:solidFill>
              <a:srgbClr val="E983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/>
              <a:t>3</a:t>
            </a:r>
          </a:p>
        </p:txBody>
      </p:sp>
      <p:sp>
        <p:nvSpPr>
          <p:cNvPr id="155" name="Ellipse 154">
            <a:extLst>
              <a:ext uri="{FF2B5EF4-FFF2-40B4-BE49-F238E27FC236}">
                <a16:creationId xmlns:a16="http://schemas.microsoft.com/office/drawing/2014/main" id="{DF2B22CB-C110-5C5B-B992-02332378B63D}"/>
              </a:ext>
            </a:extLst>
          </p:cNvPr>
          <p:cNvSpPr/>
          <p:nvPr/>
        </p:nvSpPr>
        <p:spPr>
          <a:xfrm>
            <a:off x="1420820" y="4384826"/>
            <a:ext cx="575231" cy="175731"/>
          </a:xfrm>
          <a:prstGeom prst="ellipse">
            <a:avLst/>
          </a:prstGeom>
          <a:solidFill>
            <a:srgbClr val="613205"/>
          </a:solidFill>
          <a:ln>
            <a:solidFill>
              <a:srgbClr val="E983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/>
              <a:t>4</a:t>
            </a:r>
          </a:p>
        </p:txBody>
      </p:sp>
      <p:grpSp>
        <p:nvGrpSpPr>
          <p:cNvPr id="285" name="Groupe 284">
            <a:extLst>
              <a:ext uri="{FF2B5EF4-FFF2-40B4-BE49-F238E27FC236}">
                <a16:creationId xmlns:a16="http://schemas.microsoft.com/office/drawing/2014/main" id="{7022A0C9-30CC-CA4F-667B-E689A3CA9244}"/>
              </a:ext>
            </a:extLst>
          </p:cNvPr>
          <p:cNvGrpSpPr/>
          <p:nvPr/>
        </p:nvGrpSpPr>
        <p:grpSpPr>
          <a:xfrm>
            <a:off x="539339" y="1966482"/>
            <a:ext cx="1449883" cy="2795260"/>
            <a:chOff x="744548" y="1293029"/>
            <a:chExt cx="1449883" cy="2175304"/>
          </a:xfrm>
        </p:grpSpPr>
        <p:grpSp>
          <p:nvGrpSpPr>
            <p:cNvPr id="277" name="Groupe 276">
              <a:extLst>
                <a:ext uri="{FF2B5EF4-FFF2-40B4-BE49-F238E27FC236}">
                  <a16:creationId xmlns:a16="http://schemas.microsoft.com/office/drawing/2014/main" id="{84083832-F3AF-A264-DF06-5BBAC072FFFF}"/>
                </a:ext>
              </a:extLst>
            </p:cNvPr>
            <p:cNvGrpSpPr/>
            <p:nvPr/>
          </p:nvGrpSpPr>
          <p:grpSpPr>
            <a:xfrm>
              <a:off x="744548" y="1293029"/>
              <a:ext cx="1449883" cy="1071406"/>
              <a:chOff x="744548" y="1293029"/>
              <a:chExt cx="1449883" cy="1071406"/>
            </a:xfrm>
          </p:grpSpPr>
          <p:grpSp>
            <p:nvGrpSpPr>
              <p:cNvPr id="273" name="Groupe 272">
                <a:extLst>
                  <a:ext uri="{FF2B5EF4-FFF2-40B4-BE49-F238E27FC236}">
                    <a16:creationId xmlns:a16="http://schemas.microsoft.com/office/drawing/2014/main" id="{A4295CCD-0ABB-95AA-6238-D7512A6E5E66}"/>
                  </a:ext>
                </a:extLst>
              </p:cNvPr>
              <p:cNvGrpSpPr/>
              <p:nvPr/>
            </p:nvGrpSpPr>
            <p:grpSpPr>
              <a:xfrm>
                <a:off x="744548" y="1293029"/>
                <a:ext cx="1449883" cy="505957"/>
                <a:chOff x="744548" y="1293029"/>
                <a:chExt cx="1449883" cy="505957"/>
              </a:xfrm>
            </p:grpSpPr>
            <p:sp>
              <p:nvSpPr>
                <p:cNvPr id="263" name="ZoneTexte 262">
                  <a:extLst>
                    <a:ext uri="{FF2B5EF4-FFF2-40B4-BE49-F238E27FC236}">
                      <a16:creationId xmlns:a16="http://schemas.microsoft.com/office/drawing/2014/main" id="{B87DC6F1-832E-B13D-E8AB-7C89F7D8BEF0}"/>
                    </a:ext>
                  </a:extLst>
                </p:cNvPr>
                <p:cNvSpPr txBox="1"/>
                <p:nvPr/>
              </p:nvSpPr>
              <p:spPr>
                <a:xfrm>
                  <a:off x="744548" y="1293029"/>
                  <a:ext cx="1449883" cy="19161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1000" b="1" dirty="0"/>
                    <a:t>j 1 </a:t>
                  </a:r>
                  <a:r>
                    <a:rPr lang="fr-FR" sz="1000" dirty="0"/>
                    <a:t>: …………..………..</a:t>
                  </a:r>
                </a:p>
              </p:txBody>
            </p:sp>
            <p:sp>
              <p:nvSpPr>
                <p:cNvPr id="272" name="ZoneTexte 271">
                  <a:extLst>
                    <a:ext uri="{FF2B5EF4-FFF2-40B4-BE49-F238E27FC236}">
                      <a16:creationId xmlns:a16="http://schemas.microsoft.com/office/drawing/2014/main" id="{720AE371-3EE1-4321-E401-0CA69B517DFE}"/>
                    </a:ext>
                  </a:extLst>
                </p:cNvPr>
                <p:cNvSpPr txBox="1"/>
                <p:nvPr/>
              </p:nvSpPr>
              <p:spPr>
                <a:xfrm>
                  <a:off x="744548" y="1607374"/>
                  <a:ext cx="1415805" cy="19161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1000" b="1" dirty="0"/>
                    <a:t>j 8</a:t>
                  </a:r>
                  <a:r>
                    <a:rPr lang="fr-FR" sz="1000" dirty="0"/>
                    <a:t> : …………..………</a:t>
                  </a:r>
                  <a:endParaRPr lang="fr-FR" sz="1000" b="1" dirty="0"/>
                </a:p>
              </p:txBody>
            </p:sp>
          </p:grpSp>
          <p:grpSp>
            <p:nvGrpSpPr>
              <p:cNvPr id="274" name="Groupe 273">
                <a:extLst>
                  <a:ext uri="{FF2B5EF4-FFF2-40B4-BE49-F238E27FC236}">
                    <a16:creationId xmlns:a16="http://schemas.microsoft.com/office/drawing/2014/main" id="{B02A6303-B97B-6A1C-2B44-173ABABACC65}"/>
                  </a:ext>
                </a:extLst>
              </p:cNvPr>
              <p:cNvGrpSpPr/>
              <p:nvPr/>
            </p:nvGrpSpPr>
            <p:grpSpPr>
              <a:xfrm>
                <a:off x="744548" y="1875706"/>
                <a:ext cx="1399663" cy="488729"/>
                <a:chOff x="744548" y="1316262"/>
                <a:chExt cx="1399663" cy="488729"/>
              </a:xfrm>
            </p:grpSpPr>
            <p:sp>
              <p:nvSpPr>
                <p:cNvPr id="275" name="ZoneTexte 274">
                  <a:extLst>
                    <a:ext uri="{FF2B5EF4-FFF2-40B4-BE49-F238E27FC236}">
                      <a16:creationId xmlns:a16="http://schemas.microsoft.com/office/drawing/2014/main" id="{55B847D7-84B0-E717-12C1-EB34B7BD39BF}"/>
                    </a:ext>
                  </a:extLst>
                </p:cNvPr>
                <p:cNvSpPr txBox="1"/>
                <p:nvPr/>
              </p:nvSpPr>
              <p:spPr>
                <a:xfrm>
                  <a:off x="744549" y="1316262"/>
                  <a:ext cx="1393579" cy="19161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1000" b="1" dirty="0"/>
                    <a:t>j 2</a:t>
                  </a:r>
                  <a:r>
                    <a:rPr lang="fr-FR" sz="1000" dirty="0"/>
                    <a:t> : …………..………..</a:t>
                  </a:r>
                  <a:endParaRPr lang="fr-FR" sz="1000" b="1" dirty="0"/>
                </a:p>
              </p:txBody>
            </p:sp>
            <p:sp>
              <p:nvSpPr>
                <p:cNvPr id="276" name="ZoneTexte 275">
                  <a:extLst>
                    <a:ext uri="{FF2B5EF4-FFF2-40B4-BE49-F238E27FC236}">
                      <a16:creationId xmlns:a16="http://schemas.microsoft.com/office/drawing/2014/main" id="{5D47A406-4CED-BE5B-E709-E925105AFFEA}"/>
                    </a:ext>
                  </a:extLst>
                </p:cNvPr>
                <p:cNvSpPr txBox="1"/>
                <p:nvPr/>
              </p:nvSpPr>
              <p:spPr>
                <a:xfrm>
                  <a:off x="744548" y="1613379"/>
                  <a:ext cx="1399663" cy="19161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1000" b="1" dirty="0"/>
                    <a:t>j 7</a:t>
                  </a:r>
                  <a:r>
                    <a:rPr lang="fr-FR" sz="1000" dirty="0"/>
                    <a:t> : …………..………</a:t>
                  </a:r>
                  <a:endParaRPr lang="fr-FR" sz="1000" b="1" dirty="0"/>
                </a:p>
              </p:txBody>
            </p:sp>
          </p:grpSp>
        </p:grpSp>
        <p:grpSp>
          <p:nvGrpSpPr>
            <p:cNvPr id="278" name="Groupe 277">
              <a:extLst>
                <a:ext uri="{FF2B5EF4-FFF2-40B4-BE49-F238E27FC236}">
                  <a16:creationId xmlns:a16="http://schemas.microsoft.com/office/drawing/2014/main" id="{910C61F2-CF71-0417-3266-8E6329FEDF2D}"/>
                </a:ext>
              </a:extLst>
            </p:cNvPr>
            <p:cNvGrpSpPr/>
            <p:nvPr/>
          </p:nvGrpSpPr>
          <p:grpSpPr>
            <a:xfrm>
              <a:off x="744548" y="2426417"/>
              <a:ext cx="1408647" cy="1041916"/>
              <a:chOff x="744548" y="1322518"/>
              <a:chExt cx="1408647" cy="1041916"/>
            </a:xfrm>
          </p:grpSpPr>
          <p:grpSp>
            <p:nvGrpSpPr>
              <p:cNvPr id="279" name="Groupe 278">
                <a:extLst>
                  <a:ext uri="{FF2B5EF4-FFF2-40B4-BE49-F238E27FC236}">
                    <a16:creationId xmlns:a16="http://schemas.microsoft.com/office/drawing/2014/main" id="{000810F6-5DA8-C485-3923-0C41B3852CCE}"/>
                  </a:ext>
                </a:extLst>
              </p:cNvPr>
              <p:cNvGrpSpPr/>
              <p:nvPr/>
            </p:nvGrpSpPr>
            <p:grpSpPr>
              <a:xfrm>
                <a:off x="744549" y="1322518"/>
                <a:ext cx="1374530" cy="488477"/>
                <a:chOff x="744549" y="1322518"/>
                <a:chExt cx="1374530" cy="488477"/>
              </a:xfrm>
            </p:grpSpPr>
            <p:sp>
              <p:nvSpPr>
                <p:cNvPr id="283" name="ZoneTexte 282">
                  <a:extLst>
                    <a:ext uri="{FF2B5EF4-FFF2-40B4-BE49-F238E27FC236}">
                      <a16:creationId xmlns:a16="http://schemas.microsoft.com/office/drawing/2014/main" id="{8DA35CE9-0F92-F5A7-F2E4-BA8DBC44BC70}"/>
                    </a:ext>
                  </a:extLst>
                </p:cNvPr>
                <p:cNvSpPr txBox="1"/>
                <p:nvPr/>
              </p:nvSpPr>
              <p:spPr>
                <a:xfrm>
                  <a:off x="744549" y="1322518"/>
                  <a:ext cx="1374530" cy="19161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1000" b="1" dirty="0"/>
                    <a:t>j 3</a:t>
                  </a:r>
                  <a:r>
                    <a:rPr lang="fr-FR" sz="1000" dirty="0"/>
                    <a:t> : …………..………..</a:t>
                  </a:r>
                  <a:endParaRPr lang="fr-FR" sz="1000" b="1" dirty="0"/>
                </a:p>
              </p:txBody>
            </p:sp>
            <p:sp>
              <p:nvSpPr>
                <p:cNvPr id="284" name="ZoneTexte 283">
                  <a:extLst>
                    <a:ext uri="{FF2B5EF4-FFF2-40B4-BE49-F238E27FC236}">
                      <a16:creationId xmlns:a16="http://schemas.microsoft.com/office/drawing/2014/main" id="{62BF2277-9EFB-23EC-A977-BF52DA3F7AA5}"/>
                    </a:ext>
                  </a:extLst>
                </p:cNvPr>
                <p:cNvSpPr txBox="1"/>
                <p:nvPr/>
              </p:nvSpPr>
              <p:spPr>
                <a:xfrm>
                  <a:off x="744550" y="1619383"/>
                  <a:ext cx="1370700" cy="19161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1000" b="1" dirty="0"/>
                    <a:t>j 5</a:t>
                  </a:r>
                  <a:r>
                    <a:rPr lang="fr-FR" sz="1000" dirty="0"/>
                    <a:t> : …………..……...</a:t>
                  </a:r>
                  <a:endParaRPr lang="fr-FR" sz="1000" b="1" dirty="0"/>
                </a:p>
              </p:txBody>
            </p:sp>
          </p:grpSp>
          <p:grpSp>
            <p:nvGrpSpPr>
              <p:cNvPr id="280" name="Groupe 279">
                <a:extLst>
                  <a:ext uri="{FF2B5EF4-FFF2-40B4-BE49-F238E27FC236}">
                    <a16:creationId xmlns:a16="http://schemas.microsoft.com/office/drawing/2014/main" id="{53FEA288-F194-373A-3BEF-2E6B208FBB98}"/>
                  </a:ext>
                </a:extLst>
              </p:cNvPr>
              <p:cNvGrpSpPr/>
              <p:nvPr/>
            </p:nvGrpSpPr>
            <p:grpSpPr>
              <a:xfrm>
                <a:off x="744548" y="1851690"/>
                <a:ext cx="1408647" cy="512744"/>
                <a:chOff x="744548" y="1292246"/>
                <a:chExt cx="1408647" cy="512744"/>
              </a:xfrm>
            </p:grpSpPr>
            <p:sp>
              <p:nvSpPr>
                <p:cNvPr id="281" name="ZoneTexte 280">
                  <a:extLst>
                    <a:ext uri="{FF2B5EF4-FFF2-40B4-BE49-F238E27FC236}">
                      <a16:creationId xmlns:a16="http://schemas.microsoft.com/office/drawing/2014/main" id="{F44F0AC0-6DD0-EC76-8304-07DD4C35B057}"/>
                    </a:ext>
                  </a:extLst>
                </p:cNvPr>
                <p:cNvSpPr txBox="1"/>
                <p:nvPr/>
              </p:nvSpPr>
              <p:spPr>
                <a:xfrm>
                  <a:off x="744548" y="1292246"/>
                  <a:ext cx="1408647" cy="19161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1000" b="1" dirty="0"/>
                    <a:t>j 4</a:t>
                  </a:r>
                  <a:r>
                    <a:rPr lang="fr-FR" sz="1000" dirty="0"/>
                    <a:t> : …………..………..</a:t>
                  </a:r>
                  <a:endParaRPr lang="fr-FR" sz="1000" b="1" dirty="0"/>
                </a:p>
              </p:txBody>
            </p:sp>
            <p:sp>
              <p:nvSpPr>
                <p:cNvPr id="282" name="ZoneTexte 281">
                  <a:extLst>
                    <a:ext uri="{FF2B5EF4-FFF2-40B4-BE49-F238E27FC236}">
                      <a16:creationId xmlns:a16="http://schemas.microsoft.com/office/drawing/2014/main" id="{37A47AFF-8084-EA5C-025F-74A506453427}"/>
                    </a:ext>
                  </a:extLst>
                </p:cNvPr>
                <p:cNvSpPr txBox="1"/>
                <p:nvPr/>
              </p:nvSpPr>
              <p:spPr>
                <a:xfrm>
                  <a:off x="744549" y="1613378"/>
                  <a:ext cx="1386058" cy="19161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1000" b="1" dirty="0"/>
                    <a:t>j 6</a:t>
                  </a:r>
                  <a:r>
                    <a:rPr lang="fr-FR" sz="1000" dirty="0"/>
                    <a:t> : …………..……...</a:t>
                  </a:r>
                  <a:endParaRPr lang="fr-FR" sz="1000" b="1" dirty="0"/>
                </a:p>
              </p:txBody>
            </p:sp>
          </p:grpSp>
        </p:grpSp>
      </p:grpSp>
      <p:grpSp>
        <p:nvGrpSpPr>
          <p:cNvPr id="312" name="Groupe 311">
            <a:extLst>
              <a:ext uri="{FF2B5EF4-FFF2-40B4-BE49-F238E27FC236}">
                <a16:creationId xmlns:a16="http://schemas.microsoft.com/office/drawing/2014/main" id="{3129B321-8E6A-15D1-10B5-39BD1119BDA6}"/>
              </a:ext>
            </a:extLst>
          </p:cNvPr>
          <p:cNvGrpSpPr/>
          <p:nvPr/>
        </p:nvGrpSpPr>
        <p:grpSpPr>
          <a:xfrm>
            <a:off x="11282961" y="1373560"/>
            <a:ext cx="663613" cy="2022899"/>
            <a:chOff x="10143031" y="962759"/>
            <a:chExt cx="663613" cy="2022899"/>
          </a:xfrm>
        </p:grpSpPr>
        <p:grpSp>
          <p:nvGrpSpPr>
            <p:cNvPr id="304" name="Groupe 303">
              <a:extLst>
                <a:ext uri="{FF2B5EF4-FFF2-40B4-BE49-F238E27FC236}">
                  <a16:creationId xmlns:a16="http://schemas.microsoft.com/office/drawing/2014/main" id="{8E46A507-8792-2AC8-ABDD-F8B63FAA5B02}"/>
                </a:ext>
              </a:extLst>
            </p:cNvPr>
            <p:cNvGrpSpPr/>
            <p:nvPr/>
          </p:nvGrpSpPr>
          <p:grpSpPr>
            <a:xfrm>
              <a:off x="10143031" y="962759"/>
              <a:ext cx="663613" cy="901925"/>
              <a:chOff x="10143031" y="962759"/>
              <a:chExt cx="663613" cy="901925"/>
            </a:xfrm>
          </p:grpSpPr>
          <p:sp>
            <p:nvSpPr>
              <p:cNvPr id="302" name="ZoneTexte 301">
                <a:extLst>
                  <a:ext uri="{FF2B5EF4-FFF2-40B4-BE49-F238E27FC236}">
                    <a16:creationId xmlns:a16="http://schemas.microsoft.com/office/drawing/2014/main" id="{9B21DE79-A9FD-9890-D3D3-543C4297A1BF}"/>
                  </a:ext>
                </a:extLst>
              </p:cNvPr>
              <p:cNvSpPr txBox="1"/>
              <p:nvPr/>
            </p:nvSpPr>
            <p:spPr>
              <a:xfrm>
                <a:off x="10143031" y="962759"/>
                <a:ext cx="66361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000" dirty="0"/>
                  <a:t>p1</a:t>
                </a:r>
              </a:p>
            </p:txBody>
          </p:sp>
          <p:sp>
            <p:nvSpPr>
              <p:cNvPr id="303" name="ZoneTexte 302">
                <a:extLst>
                  <a:ext uri="{FF2B5EF4-FFF2-40B4-BE49-F238E27FC236}">
                    <a16:creationId xmlns:a16="http://schemas.microsoft.com/office/drawing/2014/main" id="{FEB0E48F-1ADF-69AB-DF8B-428867BEEB41}"/>
                  </a:ext>
                </a:extLst>
              </p:cNvPr>
              <p:cNvSpPr txBox="1"/>
              <p:nvPr/>
            </p:nvSpPr>
            <p:spPr>
              <a:xfrm>
                <a:off x="10143031" y="1618463"/>
                <a:ext cx="66361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000" dirty="0"/>
                  <a:t>p3</a:t>
                </a:r>
              </a:p>
            </p:txBody>
          </p:sp>
        </p:grpSp>
        <p:grpSp>
          <p:nvGrpSpPr>
            <p:cNvPr id="305" name="Groupe 304">
              <a:extLst>
                <a:ext uri="{FF2B5EF4-FFF2-40B4-BE49-F238E27FC236}">
                  <a16:creationId xmlns:a16="http://schemas.microsoft.com/office/drawing/2014/main" id="{2B8D67F8-8EBC-EDB3-BE0D-12AD182C5377}"/>
                </a:ext>
              </a:extLst>
            </p:cNvPr>
            <p:cNvGrpSpPr/>
            <p:nvPr/>
          </p:nvGrpSpPr>
          <p:grpSpPr>
            <a:xfrm>
              <a:off x="10143031" y="2083733"/>
              <a:ext cx="663613" cy="901925"/>
              <a:chOff x="10143031" y="962759"/>
              <a:chExt cx="663613" cy="901925"/>
            </a:xfrm>
          </p:grpSpPr>
          <p:sp>
            <p:nvSpPr>
              <p:cNvPr id="306" name="ZoneTexte 305">
                <a:extLst>
                  <a:ext uri="{FF2B5EF4-FFF2-40B4-BE49-F238E27FC236}">
                    <a16:creationId xmlns:a16="http://schemas.microsoft.com/office/drawing/2014/main" id="{31BD529F-F139-2826-E5BC-B0011E6DB07D}"/>
                  </a:ext>
                </a:extLst>
              </p:cNvPr>
              <p:cNvSpPr txBox="1"/>
              <p:nvPr/>
            </p:nvSpPr>
            <p:spPr>
              <a:xfrm>
                <a:off x="10143031" y="962759"/>
                <a:ext cx="66361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000" dirty="0"/>
                  <a:t>p2</a:t>
                </a:r>
              </a:p>
            </p:txBody>
          </p:sp>
          <p:sp>
            <p:nvSpPr>
              <p:cNvPr id="307" name="ZoneTexte 306">
                <a:extLst>
                  <a:ext uri="{FF2B5EF4-FFF2-40B4-BE49-F238E27FC236}">
                    <a16:creationId xmlns:a16="http://schemas.microsoft.com/office/drawing/2014/main" id="{CFB86C70-84F2-D6EA-C43B-7B500B3FA3EC}"/>
                  </a:ext>
                </a:extLst>
              </p:cNvPr>
              <p:cNvSpPr txBox="1"/>
              <p:nvPr/>
            </p:nvSpPr>
            <p:spPr>
              <a:xfrm>
                <a:off x="10143031" y="1618463"/>
                <a:ext cx="66361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000" dirty="0"/>
                  <a:t>p4</a:t>
                </a:r>
              </a:p>
            </p:txBody>
          </p:sp>
        </p:grpSp>
      </p:grpSp>
      <p:grpSp>
        <p:nvGrpSpPr>
          <p:cNvPr id="338" name="Groupe 337">
            <a:extLst>
              <a:ext uri="{FF2B5EF4-FFF2-40B4-BE49-F238E27FC236}">
                <a16:creationId xmlns:a16="http://schemas.microsoft.com/office/drawing/2014/main" id="{5A75B2C1-E478-8396-65FB-7F96EC523BAD}"/>
              </a:ext>
            </a:extLst>
          </p:cNvPr>
          <p:cNvGrpSpPr/>
          <p:nvPr/>
        </p:nvGrpSpPr>
        <p:grpSpPr>
          <a:xfrm>
            <a:off x="3306026" y="2422039"/>
            <a:ext cx="663613" cy="2639300"/>
            <a:chOff x="10143031" y="346358"/>
            <a:chExt cx="663613" cy="2639300"/>
          </a:xfrm>
        </p:grpSpPr>
        <p:grpSp>
          <p:nvGrpSpPr>
            <p:cNvPr id="339" name="Groupe 338">
              <a:extLst>
                <a:ext uri="{FF2B5EF4-FFF2-40B4-BE49-F238E27FC236}">
                  <a16:creationId xmlns:a16="http://schemas.microsoft.com/office/drawing/2014/main" id="{2E77914B-4111-8C1D-7B9A-32DB74D49F34}"/>
                </a:ext>
              </a:extLst>
            </p:cNvPr>
            <p:cNvGrpSpPr/>
            <p:nvPr/>
          </p:nvGrpSpPr>
          <p:grpSpPr>
            <a:xfrm>
              <a:off x="10143031" y="346358"/>
              <a:ext cx="663613" cy="1518326"/>
              <a:chOff x="10143031" y="346358"/>
              <a:chExt cx="663613" cy="1518326"/>
            </a:xfrm>
          </p:grpSpPr>
          <p:sp>
            <p:nvSpPr>
              <p:cNvPr id="343" name="ZoneTexte 342">
                <a:extLst>
                  <a:ext uri="{FF2B5EF4-FFF2-40B4-BE49-F238E27FC236}">
                    <a16:creationId xmlns:a16="http://schemas.microsoft.com/office/drawing/2014/main" id="{DE3F6D54-2E2B-6ABB-2E8E-D8B77AA9947D}"/>
                  </a:ext>
                </a:extLst>
              </p:cNvPr>
              <p:cNvSpPr txBox="1"/>
              <p:nvPr/>
            </p:nvSpPr>
            <p:spPr>
              <a:xfrm>
                <a:off x="10143031" y="346358"/>
                <a:ext cx="66361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000" dirty="0"/>
                  <a:t>p6</a:t>
                </a:r>
              </a:p>
            </p:txBody>
          </p:sp>
          <p:sp>
            <p:nvSpPr>
              <p:cNvPr id="344" name="ZoneTexte 343">
                <a:extLst>
                  <a:ext uri="{FF2B5EF4-FFF2-40B4-BE49-F238E27FC236}">
                    <a16:creationId xmlns:a16="http://schemas.microsoft.com/office/drawing/2014/main" id="{401053AC-AD64-531B-A36D-327D8DB6DF2E}"/>
                  </a:ext>
                </a:extLst>
              </p:cNvPr>
              <p:cNvSpPr txBox="1"/>
              <p:nvPr/>
            </p:nvSpPr>
            <p:spPr>
              <a:xfrm>
                <a:off x="10143031" y="1618463"/>
                <a:ext cx="66361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fr-FR" sz="1000" dirty="0"/>
              </a:p>
            </p:txBody>
          </p:sp>
        </p:grpSp>
        <p:grpSp>
          <p:nvGrpSpPr>
            <p:cNvPr id="340" name="Groupe 339">
              <a:extLst>
                <a:ext uri="{FF2B5EF4-FFF2-40B4-BE49-F238E27FC236}">
                  <a16:creationId xmlns:a16="http://schemas.microsoft.com/office/drawing/2014/main" id="{F1C56A98-BCFD-86DD-ADDE-563FD11C230C}"/>
                </a:ext>
              </a:extLst>
            </p:cNvPr>
            <p:cNvGrpSpPr/>
            <p:nvPr/>
          </p:nvGrpSpPr>
          <p:grpSpPr>
            <a:xfrm>
              <a:off x="10143031" y="2083733"/>
              <a:ext cx="663613" cy="901925"/>
              <a:chOff x="10143031" y="962759"/>
              <a:chExt cx="663613" cy="901925"/>
            </a:xfrm>
          </p:grpSpPr>
          <p:sp>
            <p:nvSpPr>
              <p:cNvPr id="341" name="ZoneTexte 340">
                <a:extLst>
                  <a:ext uri="{FF2B5EF4-FFF2-40B4-BE49-F238E27FC236}">
                    <a16:creationId xmlns:a16="http://schemas.microsoft.com/office/drawing/2014/main" id="{012B1D65-42EF-B645-A85E-534AC9D98EF1}"/>
                  </a:ext>
                </a:extLst>
              </p:cNvPr>
              <p:cNvSpPr txBox="1"/>
              <p:nvPr/>
            </p:nvSpPr>
            <p:spPr>
              <a:xfrm>
                <a:off x="10143031" y="962759"/>
                <a:ext cx="66361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000" dirty="0"/>
                  <a:t>p7</a:t>
                </a:r>
              </a:p>
            </p:txBody>
          </p:sp>
          <p:sp>
            <p:nvSpPr>
              <p:cNvPr id="342" name="ZoneTexte 341">
                <a:extLst>
                  <a:ext uri="{FF2B5EF4-FFF2-40B4-BE49-F238E27FC236}">
                    <a16:creationId xmlns:a16="http://schemas.microsoft.com/office/drawing/2014/main" id="{759ECE70-5B47-6044-EE87-DDEFEB0BE397}"/>
                  </a:ext>
                </a:extLst>
              </p:cNvPr>
              <p:cNvSpPr txBox="1"/>
              <p:nvPr/>
            </p:nvSpPr>
            <p:spPr>
              <a:xfrm>
                <a:off x="10143031" y="1618463"/>
                <a:ext cx="66361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fr-FR" sz="1000" dirty="0"/>
              </a:p>
            </p:txBody>
          </p:sp>
        </p:grpSp>
      </p:grpSp>
      <p:grpSp>
        <p:nvGrpSpPr>
          <p:cNvPr id="352" name="Groupe 351">
            <a:extLst>
              <a:ext uri="{FF2B5EF4-FFF2-40B4-BE49-F238E27FC236}">
                <a16:creationId xmlns:a16="http://schemas.microsoft.com/office/drawing/2014/main" id="{E0B840DC-CE33-5D1A-67BF-6274B0DBDEBA}"/>
              </a:ext>
            </a:extLst>
          </p:cNvPr>
          <p:cNvGrpSpPr/>
          <p:nvPr/>
        </p:nvGrpSpPr>
        <p:grpSpPr>
          <a:xfrm>
            <a:off x="2095523" y="2024053"/>
            <a:ext cx="663613" cy="2718348"/>
            <a:chOff x="9718228" y="295303"/>
            <a:chExt cx="663613" cy="2718348"/>
          </a:xfrm>
        </p:grpSpPr>
        <p:grpSp>
          <p:nvGrpSpPr>
            <p:cNvPr id="353" name="Groupe 352">
              <a:extLst>
                <a:ext uri="{FF2B5EF4-FFF2-40B4-BE49-F238E27FC236}">
                  <a16:creationId xmlns:a16="http://schemas.microsoft.com/office/drawing/2014/main" id="{EAD6B29C-3458-E152-3FF7-4299213D7345}"/>
                </a:ext>
              </a:extLst>
            </p:cNvPr>
            <p:cNvGrpSpPr/>
            <p:nvPr/>
          </p:nvGrpSpPr>
          <p:grpSpPr>
            <a:xfrm>
              <a:off x="9718228" y="295303"/>
              <a:ext cx="663613" cy="1316885"/>
              <a:chOff x="9718228" y="295303"/>
              <a:chExt cx="663613" cy="1316885"/>
            </a:xfrm>
          </p:grpSpPr>
          <p:sp>
            <p:nvSpPr>
              <p:cNvPr id="357" name="ZoneTexte 356">
                <a:extLst>
                  <a:ext uri="{FF2B5EF4-FFF2-40B4-BE49-F238E27FC236}">
                    <a16:creationId xmlns:a16="http://schemas.microsoft.com/office/drawing/2014/main" id="{4D985FE7-2942-2890-F00E-72A65CC3BE98}"/>
                  </a:ext>
                </a:extLst>
              </p:cNvPr>
              <p:cNvSpPr txBox="1"/>
              <p:nvPr/>
            </p:nvSpPr>
            <p:spPr>
              <a:xfrm>
                <a:off x="9718228" y="295303"/>
                <a:ext cx="321329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000" dirty="0"/>
                  <a:t>p1</a:t>
                </a:r>
              </a:p>
            </p:txBody>
          </p:sp>
          <p:sp>
            <p:nvSpPr>
              <p:cNvPr id="358" name="ZoneTexte 357">
                <a:extLst>
                  <a:ext uri="{FF2B5EF4-FFF2-40B4-BE49-F238E27FC236}">
                    <a16:creationId xmlns:a16="http://schemas.microsoft.com/office/drawing/2014/main" id="{C3DBF274-A5DE-4C36-2F84-663B2F6BBE0C}"/>
                  </a:ext>
                </a:extLst>
              </p:cNvPr>
              <p:cNvSpPr txBox="1"/>
              <p:nvPr/>
            </p:nvSpPr>
            <p:spPr>
              <a:xfrm>
                <a:off x="9718228" y="1365967"/>
                <a:ext cx="66361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000" dirty="0"/>
                  <a:t>p2</a:t>
                </a:r>
              </a:p>
            </p:txBody>
          </p:sp>
        </p:grpSp>
        <p:grpSp>
          <p:nvGrpSpPr>
            <p:cNvPr id="354" name="Groupe 353">
              <a:extLst>
                <a:ext uri="{FF2B5EF4-FFF2-40B4-BE49-F238E27FC236}">
                  <a16:creationId xmlns:a16="http://schemas.microsoft.com/office/drawing/2014/main" id="{E2D995C5-335F-5131-3274-E37948AEBB92}"/>
                </a:ext>
              </a:extLst>
            </p:cNvPr>
            <p:cNvGrpSpPr/>
            <p:nvPr/>
          </p:nvGrpSpPr>
          <p:grpSpPr>
            <a:xfrm>
              <a:off x="9718228" y="1760106"/>
              <a:ext cx="663613" cy="1253545"/>
              <a:chOff x="9718228" y="639132"/>
              <a:chExt cx="663613" cy="1253545"/>
            </a:xfrm>
          </p:grpSpPr>
          <p:sp>
            <p:nvSpPr>
              <p:cNvPr id="355" name="ZoneTexte 354">
                <a:extLst>
                  <a:ext uri="{FF2B5EF4-FFF2-40B4-BE49-F238E27FC236}">
                    <a16:creationId xmlns:a16="http://schemas.microsoft.com/office/drawing/2014/main" id="{C08AABD0-0F04-32FB-6809-04638B99670F}"/>
                  </a:ext>
                </a:extLst>
              </p:cNvPr>
              <p:cNvSpPr txBox="1"/>
              <p:nvPr/>
            </p:nvSpPr>
            <p:spPr>
              <a:xfrm>
                <a:off x="9718228" y="639132"/>
                <a:ext cx="66361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000" dirty="0"/>
                  <a:t>p3</a:t>
                </a:r>
              </a:p>
            </p:txBody>
          </p:sp>
          <p:sp>
            <p:nvSpPr>
              <p:cNvPr id="356" name="ZoneTexte 355">
                <a:extLst>
                  <a:ext uri="{FF2B5EF4-FFF2-40B4-BE49-F238E27FC236}">
                    <a16:creationId xmlns:a16="http://schemas.microsoft.com/office/drawing/2014/main" id="{B6270469-66E0-6514-A567-CC07237B7DE2}"/>
                  </a:ext>
                </a:extLst>
              </p:cNvPr>
              <p:cNvSpPr txBox="1"/>
              <p:nvPr/>
            </p:nvSpPr>
            <p:spPr>
              <a:xfrm>
                <a:off x="9718228" y="1646456"/>
                <a:ext cx="66361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000" dirty="0"/>
                  <a:t>p4</a:t>
                </a:r>
              </a:p>
            </p:txBody>
          </p:sp>
        </p:grpSp>
      </p:grpSp>
      <p:grpSp>
        <p:nvGrpSpPr>
          <p:cNvPr id="366" name="Groupe 365">
            <a:extLst>
              <a:ext uri="{FF2B5EF4-FFF2-40B4-BE49-F238E27FC236}">
                <a16:creationId xmlns:a16="http://schemas.microsoft.com/office/drawing/2014/main" id="{CE095FA2-71AA-513F-C284-73DDF6E339EC}"/>
              </a:ext>
            </a:extLst>
          </p:cNvPr>
          <p:cNvGrpSpPr/>
          <p:nvPr/>
        </p:nvGrpSpPr>
        <p:grpSpPr>
          <a:xfrm>
            <a:off x="4705470" y="3415241"/>
            <a:ext cx="764390" cy="1963513"/>
            <a:chOff x="10042254" y="1146327"/>
            <a:chExt cx="764390" cy="1839330"/>
          </a:xfrm>
        </p:grpSpPr>
        <p:grpSp>
          <p:nvGrpSpPr>
            <p:cNvPr id="367" name="Groupe 366">
              <a:extLst>
                <a:ext uri="{FF2B5EF4-FFF2-40B4-BE49-F238E27FC236}">
                  <a16:creationId xmlns:a16="http://schemas.microsoft.com/office/drawing/2014/main" id="{39B85523-EB3F-E565-F12E-CEB32F92B411}"/>
                </a:ext>
              </a:extLst>
            </p:cNvPr>
            <p:cNvGrpSpPr/>
            <p:nvPr/>
          </p:nvGrpSpPr>
          <p:grpSpPr>
            <a:xfrm>
              <a:off x="10042254" y="1146327"/>
              <a:ext cx="764390" cy="718356"/>
              <a:chOff x="10042254" y="1146327"/>
              <a:chExt cx="764390" cy="718356"/>
            </a:xfrm>
          </p:grpSpPr>
          <p:sp>
            <p:nvSpPr>
              <p:cNvPr id="371" name="ZoneTexte 370">
                <a:extLst>
                  <a:ext uri="{FF2B5EF4-FFF2-40B4-BE49-F238E27FC236}">
                    <a16:creationId xmlns:a16="http://schemas.microsoft.com/office/drawing/2014/main" id="{C727A544-AF91-5AB4-9EE1-8E29CBCD368B}"/>
                  </a:ext>
                </a:extLst>
              </p:cNvPr>
              <p:cNvSpPr txBox="1"/>
              <p:nvPr/>
            </p:nvSpPr>
            <p:spPr>
              <a:xfrm>
                <a:off x="10042254" y="1146327"/>
                <a:ext cx="663613" cy="230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000" dirty="0"/>
                  <a:t>p10</a:t>
                </a:r>
              </a:p>
            </p:txBody>
          </p:sp>
          <p:sp>
            <p:nvSpPr>
              <p:cNvPr id="372" name="ZoneTexte 371">
                <a:extLst>
                  <a:ext uri="{FF2B5EF4-FFF2-40B4-BE49-F238E27FC236}">
                    <a16:creationId xmlns:a16="http://schemas.microsoft.com/office/drawing/2014/main" id="{7ED39C73-2A44-5BFA-68D6-640B24990DE8}"/>
                  </a:ext>
                </a:extLst>
              </p:cNvPr>
              <p:cNvSpPr txBox="1"/>
              <p:nvPr/>
            </p:nvSpPr>
            <p:spPr>
              <a:xfrm>
                <a:off x="10143031" y="1618462"/>
                <a:ext cx="66361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fr-FR" sz="1000" dirty="0"/>
              </a:p>
            </p:txBody>
          </p:sp>
        </p:grpSp>
        <p:sp>
          <p:nvSpPr>
            <p:cNvPr id="370" name="ZoneTexte 369">
              <a:extLst>
                <a:ext uri="{FF2B5EF4-FFF2-40B4-BE49-F238E27FC236}">
                  <a16:creationId xmlns:a16="http://schemas.microsoft.com/office/drawing/2014/main" id="{BB4FB461-9DBE-18DC-39B2-629FAFEDE8B5}"/>
                </a:ext>
              </a:extLst>
            </p:cNvPr>
            <p:cNvSpPr txBox="1"/>
            <p:nvPr/>
          </p:nvSpPr>
          <p:spPr>
            <a:xfrm>
              <a:off x="10143031" y="2739436"/>
              <a:ext cx="66361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fr-FR" sz="1000" dirty="0"/>
            </a:p>
          </p:txBody>
        </p:sp>
      </p:grpSp>
      <p:grpSp>
        <p:nvGrpSpPr>
          <p:cNvPr id="374" name="Groupe 373">
            <a:extLst>
              <a:ext uri="{FF2B5EF4-FFF2-40B4-BE49-F238E27FC236}">
                <a16:creationId xmlns:a16="http://schemas.microsoft.com/office/drawing/2014/main" id="{2C303A36-1E8C-E929-65B7-868B1FFA42AE}"/>
              </a:ext>
            </a:extLst>
          </p:cNvPr>
          <p:cNvGrpSpPr/>
          <p:nvPr/>
        </p:nvGrpSpPr>
        <p:grpSpPr>
          <a:xfrm>
            <a:off x="9613698" y="1604525"/>
            <a:ext cx="1175934" cy="2084834"/>
            <a:chOff x="10634518" y="945528"/>
            <a:chExt cx="1175934" cy="2084834"/>
          </a:xfrm>
        </p:grpSpPr>
        <p:grpSp>
          <p:nvGrpSpPr>
            <p:cNvPr id="375" name="Groupe 374">
              <a:extLst>
                <a:ext uri="{FF2B5EF4-FFF2-40B4-BE49-F238E27FC236}">
                  <a16:creationId xmlns:a16="http://schemas.microsoft.com/office/drawing/2014/main" id="{24608628-66D9-2F74-00A6-ACAD65EA205E}"/>
                </a:ext>
              </a:extLst>
            </p:cNvPr>
            <p:cNvGrpSpPr/>
            <p:nvPr/>
          </p:nvGrpSpPr>
          <p:grpSpPr>
            <a:xfrm>
              <a:off x="10634518" y="945528"/>
              <a:ext cx="1123102" cy="963860"/>
              <a:chOff x="10634518" y="945528"/>
              <a:chExt cx="1123102" cy="963860"/>
            </a:xfrm>
          </p:grpSpPr>
          <p:sp>
            <p:nvSpPr>
              <p:cNvPr id="379" name="ZoneTexte 378">
                <a:extLst>
                  <a:ext uri="{FF2B5EF4-FFF2-40B4-BE49-F238E27FC236}">
                    <a16:creationId xmlns:a16="http://schemas.microsoft.com/office/drawing/2014/main" id="{76C466B9-C2C3-FFC1-168F-88352F997019}"/>
                  </a:ext>
                </a:extLst>
              </p:cNvPr>
              <p:cNvSpPr txBox="1"/>
              <p:nvPr/>
            </p:nvSpPr>
            <p:spPr>
              <a:xfrm>
                <a:off x="10634518" y="945528"/>
                <a:ext cx="506468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800" dirty="0"/>
                  <a:t>sortie</a:t>
                </a:r>
              </a:p>
            </p:txBody>
          </p:sp>
          <p:sp>
            <p:nvSpPr>
              <p:cNvPr id="380" name="ZoneTexte 379">
                <a:extLst>
                  <a:ext uri="{FF2B5EF4-FFF2-40B4-BE49-F238E27FC236}">
                    <a16:creationId xmlns:a16="http://schemas.microsoft.com/office/drawing/2014/main" id="{6CC5830E-E828-4C42-B101-97DB50A37EB9}"/>
                  </a:ext>
                </a:extLst>
              </p:cNvPr>
              <p:cNvSpPr txBox="1"/>
              <p:nvPr/>
            </p:nvSpPr>
            <p:spPr>
              <a:xfrm>
                <a:off x="11094007" y="1663167"/>
                <a:ext cx="66361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000" dirty="0"/>
                  <a:t>p6</a:t>
                </a:r>
              </a:p>
            </p:txBody>
          </p:sp>
        </p:grpSp>
        <p:sp>
          <p:nvSpPr>
            <p:cNvPr id="378" name="ZoneTexte 377">
              <a:extLst>
                <a:ext uri="{FF2B5EF4-FFF2-40B4-BE49-F238E27FC236}">
                  <a16:creationId xmlns:a16="http://schemas.microsoft.com/office/drawing/2014/main" id="{433ABFD0-E760-9087-25E5-E9D14D8DA117}"/>
                </a:ext>
              </a:extLst>
            </p:cNvPr>
            <p:cNvSpPr txBox="1"/>
            <p:nvPr/>
          </p:nvSpPr>
          <p:spPr>
            <a:xfrm>
              <a:off x="11146839" y="2784141"/>
              <a:ext cx="66361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/>
                <a:t>p7</a:t>
              </a:r>
            </a:p>
          </p:txBody>
        </p:sp>
      </p:grpSp>
      <p:sp>
        <p:nvSpPr>
          <p:cNvPr id="392" name="ZoneTexte 391">
            <a:extLst>
              <a:ext uri="{FF2B5EF4-FFF2-40B4-BE49-F238E27FC236}">
                <a16:creationId xmlns:a16="http://schemas.microsoft.com/office/drawing/2014/main" id="{B30EF671-1384-BE94-0729-2E7A2793A413}"/>
              </a:ext>
            </a:extLst>
          </p:cNvPr>
          <p:cNvSpPr txBox="1"/>
          <p:nvPr/>
        </p:nvSpPr>
        <p:spPr>
          <a:xfrm>
            <a:off x="8310976" y="3748667"/>
            <a:ext cx="6636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1000" dirty="0"/>
          </a:p>
        </p:txBody>
      </p:sp>
      <p:grpSp>
        <p:nvGrpSpPr>
          <p:cNvPr id="395" name="Groupe 394">
            <a:extLst>
              <a:ext uri="{FF2B5EF4-FFF2-40B4-BE49-F238E27FC236}">
                <a16:creationId xmlns:a16="http://schemas.microsoft.com/office/drawing/2014/main" id="{D4EEF525-A5C0-F8B2-026B-4455F01D5EE9}"/>
              </a:ext>
            </a:extLst>
          </p:cNvPr>
          <p:cNvGrpSpPr/>
          <p:nvPr/>
        </p:nvGrpSpPr>
        <p:grpSpPr>
          <a:xfrm>
            <a:off x="8545882" y="4483761"/>
            <a:ext cx="663613" cy="1367195"/>
            <a:chOff x="10143031" y="1618463"/>
            <a:chExt cx="663613" cy="1367195"/>
          </a:xfrm>
        </p:grpSpPr>
        <p:sp>
          <p:nvSpPr>
            <p:cNvPr id="401" name="ZoneTexte 400">
              <a:extLst>
                <a:ext uri="{FF2B5EF4-FFF2-40B4-BE49-F238E27FC236}">
                  <a16:creationId xmlns:a16="http://schemas.microsoft.com/office/drawing/2014/main" id="{430CDBF4-585A-92C6-FF42-23F82145A6D2}"/>
                </a:ext>
              </a:extLst>
            </p:cNvPr>
            <p:cNvSpPr txBox="1"/>
            <p:nvPr/>
          </p:nvSpPr>
          <p:spPr>
            <a:xfrm>
              <a:off x="10143031" y="1618463"/>
              <a:ext cx="66361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fr-FR" sz="1000" dirty="0"/>
            </a:p>
          </p:txBody>
        </p:sp>
        <p:sp>
          <p:nvSpPr>
            <p:cNvPr id="399" name="ZoneTexte 398">
              <a:extLst>
                <a:ext uri="{FF2B5EF4-FFF2-40B4-BE49-F238E27FC236}">
                  <a16:creationId xmlns:a16="http://schemas.microsoft.com/office/drawing/2014/main" id="{8292F9CF-F7C5-9199-3775-DF85F39ED7EE}"/>
                </a:ext>
              </a:extLst>
            </p:cNvPr>
            <p:cNvSpPr txBox="1"/>
            <p:nvPr/>
          </p:nvSpPr>
          <p:spPr>
            <a:xfrm>
              <a:off x="10143031" y="2739437"/>
              <a:ext cx="66361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fr-FR" sz="1000" dirty="0"/>
            </a:p>
          </p:txBody>
        </p:sp>
      </p:grpSp>
      <p:grpSp>
        <p:nvGrpSpPr>
          <p:cNvPr id="416" name="Groupe 415">
            <a:extLst>
              <a:ext uri="{FF2B5EF4-FFF2-40B4-BE49-F238E27FC236}">
                <a16:creationId xmlns:a16="http://schemas.microsoft.com/office/drawing/2014/main" id="{54D22185-88AE-7C2E-0C45-F49E91FE53DB}"/>
              </a:ext>
            </a:extLst>
          </p:cNvPr>
          <p:cNvGrpSpPr/>
          <p:nvPr/>
        </p:nvGrpSpPr>
        <p:grpSpPr>
          <a:xfrm>
            <a:off x="7564554" y="3937865"/>
            <a:ext cx="1592494" cy="2483118"/>
            <a:chOff x="7733881" y="3937865"/>
            <a:chExt cx="1592494" cy="2483118"/>
          </a:xfrm>
        </p:grpSpPr>
        <p:grpSp>
          <p:nvGrpSpPr>
            <p:cNvPr id="402" name="Groupe 401">
              <a:extLst>
                <a:ext uri="{FF2B5EF4-FFF2-40B4-BE49-F238E27FC236}">
                  <a16:creationId xmlns:a16="http://schemas.microsoft.com/office/drawing/2014/main" id="{A265CB12-A2D8-CA7E-D209-511C470B3C49}"/>
                </a:ext>
              </a:extLst>
            </p:cNvPr>
            <p:cNvGrpSpPr/>
            <p:nvPr/>
          </p:nvGrpSpPr>
          <p:grpSpPr>
            <a:xfrm>
              <a:off x="7733881" y="5053788"/>
              <a:ext cx="663613" cy="1367195"/>
              <a:chOff x="10143031" y="1618463"/>
              <a:chExt cx="663613" cy="1367195"/>
            </a:xfrm>
          </p:grpSpPr>
          <p:sp>
            <p:nvSpPr>
              <p:cNvPr id="408" name="ZoneTexte 407">
                <a:extLst>
                  <a:ext uri="{FF2B5EF4-FFF2-40B4-BE49-F238E27FC236}">
                    <a16:creationId xmlns:a16="http://schemas.microsoft.com/office/drawing/2014/main" id="{0E1E8348-4BA6-3F4B-2143-8DF9419A09FB}"/>
                  </a:ext>
                </a:extLst>
              </p:cNvPr>
              <p:cNvSpPr txBox="1"/>
              <p:nvPr/>
            </p:nvSpPr>
            <p:spPr>
              <a:xfrm>
                <a:off x="10143031" y="1618463"/>
                <a:ext cx="66361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fr-FR" sz="1000" dirty="0"/>
              </a:p>
            </p:txBody>
          </p:sp>
          <p:sp>
            <p:nvSpPr>
              <p:cNvPr id="406" name="ZoneTexte 405">
                <a:extLst>
                  <a:ext uri="{FF2B5EF4-FFF2-40B4-BE49-F238E27FC236}">
                    <a16:creationId xmlns:a16="http://schemas.microsoft.com/office/drawing/2014/main" id="{D3E2F4A3-5246-2B69-86BB-C55B1EDAD203}"/>
                  </a:ext>
                </a:extLst>
              </p:cNvPr>
              <p:cNvSpPr txBox="1"/>
              <p:nvPr/>
            </p:nvSpPr>
            <p:spPr>
              <a:xfrm>
                <a:off x="10143031" y="2739437"/>
                <a:ext cx="66361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fr-FR" sz="1000" dirty="0"/>
              </a:p>
            </p:txBody>
          </p:sp>
        </p:grpSp>
        <p:grpSp>
          <p:nvGrpSpPr>
            <p:cNvPr id="411" name="Groupe 410">
              <a:extLst>
                <a:ext uri="{FF2B5EF4-FFF2-40B4-BE49-F238E27FC236}">
                  <a16:creationId xmlns:a16="http://schemas.microsoft.com/office/drawing/2014/main" id="{DBC6533F-7E0A-63E1-F677-7BA0BB1EA83F}"/>
                </a:ext>
              </a:extLst>
            </p:cNvPr>
            <p:cNvGrpSpPr/>
            <p:nvPr/>
          </p:nvGrpSpPr>
          <p:grpSpPr>
            <a:xfrm>
              <a:off x="7739040" y="3937865"/>
              <a:ext cx="1587335" cy="530854"/>
              <a:chOff x="10143031" y="1618463"/>
              <a:chExt cx="1587335" cy="530854"/>
            </a:xfrm>
          </p:grpSpPr>
          <p:sp>
            <p:nvSpPr>
              <p:cNvPr id="412" name="ZoneTexte 411">
                <a:extLst>
                  <a:ext uri="{FF2B5EF4-FFF2-40B4-BE49-F238E27FC236}">
                    <a16:creationId xmlns:a16="http://schemas.microsoft.com/office/drawing/2014/main" id="{29CD9CFC-B91D-62E6-3FE5-E5146E664461}"/>
                  </a:ext>
                </a:extLst>
              </p:cNvPr>
              <p:cNvSpPr txBox="1"/>
              <p:nvPr/>
            </p:nvSpPr>
            <p:spPr>
              <a:xfrm>
                <a:off x="11066753" y="1903096"/>
                <a:ext cx="66361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000" dirty="0"/>
                  <a:t>p10</a:t>
                </a:r>
              </a:p>
            </p:txBody>
          </p:sp>
          <p:sp>
            <p:nvSpPr>
              <p:cNvPr id="413" name="ZoneTexte 412">
                <a:extLst>
                  <a:ext uri="{FF2B5EF4-FFF2-40B4-BE49-F238E27FC236}">
                    <a16:creationId xmlns:a16="http://schemas.microsoft.com/office/drawing/2014/main" id="{4F42DC83-C1CC-7115-BD6F-7D76C95E0396}"/>
                  </a:ext>
                </a:extLst>
              </p:cNvPr>
              <p:cNvSpPr txBox="1"/>
              <p:nvPr/>
            </p:nvSpPr>
            <p:spPr>
              <a:xfrm>
                <a:off x="10143031" y="1618463"/>
                <a:ext cx="66361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fr-FR" sz="1000" dirty="0"/>
              </a:p>
            </p:txBody>
          </p:sp>
        </p:grpSp>
      </p:grpSp>
      <p:grpSp>
        <p:nvGrpSpPr>
          <p:cNvPr id="417" name="Groupe 416">
            <a:extLst>
              <a:ext uri="{FF2B5EF4-FFF2-40B4-BE49-F238E27FC236}">
                <a16:creationId xmlns:a16="http://schemas.microsoft.com/office/drawing/2014/main" id="{AD8880DD-42B5-A1F6-5ACC-D68526710612}"/>
              </a:ext>
            </a:extLst>
          </p:cNvPr>
          <p:cNvGrpSpPr/>
          <p:nvPr/>
        </p:nvGrpSpPr>
        <p:grpSpPr>
          <a:xfrm>
            <a:off x="6950939" y="3302597"/>
            <a:ext cx="668772" cy="3604092"/>
            <a:chOff x="7733881" y="2816891"/>
            <a:chExt cx="668772" cy="3604092"/>
          </a:xfrm>
        </p:grpSpPr>
        <p:grpSp>
          <p:nvGrpSpPr>
            <p:cNvPr id="418" name="Groupe 417">
              <a:extLst>
                <a:ext uri="{FF2B5EF4-FFF2-40B4-BE49-F238E27FC236}">
                  <a16:creationId xmlns:a16="http://schemas.microsoft.com/office/drawing/2014/main" id="{05A691DB-01B8-A252-2A8A-D2AEED4C93CE}"/>
                </a:ext>
              </a:extLst>
            </p:cNvPr>
            <p:cNvGrpSpPr/>
            <p:nvPr/>
          </p:nvGrpSpPr>
          <p:grpSpPr>
            <a:xfrm>
              <a:off x="7733881" y="5053788"/>
              <a:ext cx="663613" cy="1367195"/>
              <a:chOff x="10143031" y="1618463"/>
              <a:chExt cx="663613" cy="1367195"/>
            </a:xfrm>
          </p:grpSpPr>
          <p:sp>
            <p:nvSpPr>
              <p:cNvPr id="431" name="ZoneTexte 430">
                <a:extLst>
                  <a:ext uri="{FF2B5EF4-FFF2-40B4-BE49-F238E27FC236}">
                    <a16:creationId xmlns:a16="http://schemas.microsoft.com/office/drawing/2014/main" id="{BFDA6BD4-1351-F917-3C5E-0BEF243D234F}"/>
                  </a:ext>
                </a:extLst>
              </p:cNvPr>
              <p:cNvSpPr txBox="1"/>
              <p:nvPr/>
            </p:nvSpPr>
            <p:spPr>
              <a:xfrm>
                <a:off x="10143031" y="1618463"/>
                <a:ext cx="66361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fr-FR" sz="1000" dirty="0"/>
              </a:p>
            </p:txBody>
          </p:sp>
          <p:sp>
            <p:nvSpPr>
              <p:cNvPr id="429" name="ZoneTexte 428">
                <a:extLst>
                  <a:ext uri="{FF2B5EF4-FFF2-40B4-BE49-F238E27FC236}">
                    <a16:creationId xmlns:a16="http://schemas.microsoft.com/office/drawing/2014/main" id="{1E66E4E9-BFED-665F-699E-E8FEDDDAC849}"/>
                  </a:ext>
                </a:extLst>
              </p:cNvPr>
              <p:cNvSpPr txBox="1"/>
              <p:nvPr/>
            </p:nvSpPr>
            <p:spPr>
              <a:xfrm>
                <a:off x="10143031" y="2739437"/>
                <a:ext cx="66361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fr-FR" sz="1000" dirty="0"/>
              </a:p>
            </p:txBody>
          </p:sp>
        </p:grpSp>
        <p:grpSp>
          <p:nvGrpSpPr>
            <p:cNvPr id="419" name="Groupe 418">
              <a:extLst>
                <a:ext uri="{FF2B5EF4-FFF2-40B4-BE49-F238E27FC236}">
                  <a16:creationId xmlns:a16="http://schemas.microsoft.com/office/drawing/2014/main" id="{20F5759C-E3CD-9C66-02FC-B3EEB108B71C}"/>
                </a:ext>
              </a:extLst>
            </p:cNvPr>
            <p:cNvGrpSpPr/>
            <p:nvPr/>
          </p:nvGrpSpPr>
          <p:grpSpPr>
            <a:xfrm>
              <a:off x="7739040" y="2816891"/>
              <a:ext cx="663613" cy="1367195"/>
              <a:chOff x="10143031" y="1618463"/>
              <a:chExt cx="663613" cy="1367195"/>
            </a:xfrm>
          </p:grpSpPr>
          <p:sp>
            <p:nvSpPr>
              <p:cNvPr id="425" name="ZoneTexte 424">
                <a:extLst>
                  <a:ext uri="{FF2B5EF4-FFF2-40B4-BE49-F238E27FC236}">
                    <a16:creationId xmlns:a16="http://schemas.microsoft.com/office/drawing/2014/main" id="{E25BAFC6-5E6C-3016-E9D9-2B5FC68FF526}"/>
                  </a:ext>
                </a:extLst>
              </p:cNvPr>
              <p:cNvSpPr txBox="1"/>
              <p:nvPr/>
            </p:nvSpPr>
            <p:spPr>
              <a:xfrm>
                <a:off x="10143031" y="1618463"/>
                <a:ext cx="66361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fr-FR" sz="1000" dirty="0"/>
              </a:p>
            </p:txBody>
          </p:sp>
          <p:sp>
            <p:nvSpPr>
              <p:cNvPr id="423" name="ZoneTexte 422">
                <a:extLst>
                  <a:ext uri="{FF2B5EF4-FFF2-40B4-BE49-F238E27FC236}">
                    <a16:creationId xmlns:a16="http://schemas.microsoft.com/office/drawing/2014/main" id="{348D401B-BF3B-FD95-9B9C-ACE8CFB12599}"/>
                  </a:ext>
                </a:extLst>
              </p:cNvPr>
              <p:cNvSpPr txBox="1"/>
              <p:nvPr/>
            </p:nvSpPr>
            <p:spPr>
              <a:xfrm>
                <a:off x="10143031" y="2739437"/>
                <a:ext cx="66361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fr-FR" sz="1000" dirty="0"/>
              </a:p>
            </p:txBody>
          </p:sp>
        </p:grpSp>
      </p:grpSp>
      <p:grpSp>
        <p:nvGrpSpPr>
          <p:cNvPr id="432" name="Groupe 431">
            <a:extLst>
              <a:ext uri="{FF2B5EF4-FFF2-40B4-BE49-F238E27FC236}">
                <a16:creationId xmlns:a16="http://schemas.microsoft.com/office/drawing/2014/main" id="{DDA4D8B1-87B8-D84F-7EEB-29B12138D1C0}"/>
              </a:ext>
            </a:extLst>
          </p:cNvPr>
          <p:cNvGrpSpPr/>
          <p:nvPr/>
        </p:nvGrpSpPr>
        <p:grpSpPr>
          <a:xfrm>
            <a:off x="4564597" y="3489357"/>
            <a:ext cx="668772" cy="3138822"/>
            <a:chOff x="7733881" y="3282161"/>
            <a:chExt cx="668772" cy="3138822"/>
          </a:xfrm>
        </p:grpSpPr>
        <p:grpSp>
          <p:nvGrpSpPr>
            <p:cNvPr id="433" name="Groupe 432">
              <a:extLst>
                <a:ext uri="{FF2B5EF4-FFF2-40B4-BE49-F238E27FC236}">
                  <a16:creationId xmlns:a16="http://schemas.microsoft.com/office/drawing/2014/main" id="{0BCDF33D-A846-8E88-EC64-D51D5B3D2B3F}"/>
                </a:ext>
              </a:extLst>
            </p:cNvPr>
            <p:cNvGrpSpPr/>
            <p:nvPr/>
          </p:nvGrpSpPr>
          <p:grpSpPr>
            <a:xfrm>
              <a:off x="7733881" y="5053788"/>
              <a:ext cx="663613" cy="1367195"/>
              <a:chOff x="10143031" y="1618463"/>
              <a:chExt cx="663613" cy="1367195"/>
            </a:xfrm>
          </p:grpSpPr>
          <p:sp>
            <p:nvSpPr>
              <p:cNvPr id="446" name="ZoneTexte 445">
                <a:extLst>
                  <a:ext uri="{FF2B5EF4-FFF2-40B4-BE49-F238E27FC236}">
                    <a16:creationId xmlns:a16="http://schemas.microsoft.com/office/drawing/2014/main" id="{E02F17EB-9861-221E-8B88-443D0F3B0A0E}"/>
                  </a:ext>
                </a:extLst>
              </p:cNvPr>
              <p:cNvSpPr txBox="1"/>
              <p:nvPr/>
            </p:nvSpPr>
            <p:spPr>
              <a:xfrm>
                <a:off x="10143031" y="1618463"/>
                <a:ext cx="66361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fr-FR" sz="1000" dirty="0"/>
              </a:p>
            </p:txBody>
          </p:sp>
          <p:grpSp>
            <p:nvGrpSpPr>
              <p:cNvPr id="442" name="Groupe 441">
                <a:extLst>
                  <a:ext uri="{FF2B5EF4-FFF2-40B4-BE49-F238E27FC236}">
                    <a16:creationId xmlns:a16="http://schemas.microsoft.com/office/drawing/2014/main" id="{06DA1752-AF0C-8E17-CE49-C3954F0F75E5}"/>
                  </a:ext>
                </a:extLst>
              </p:cNvPr>
              <p:cNvGrpSpPr/>
              <p:nvPr/>
            </p:nvGrpSpPr>
            <p:grpSpPr>
              <a:xfrm>
                <a:off x="10143031" y="2083733"/>
                <a:ext cx="663613" cy="901925"/>
                <a:chOff x="10143031" y="962759"/>
                <a:chExt cx="663613" cy="901925"/>
              </a:xfrm>
            </p:grpSpPr>
            <p:sp>
              <p:nvSpPr>
                <p:cNvPr id="443" name="ZoneTexte 442">
                  <a:extLst>
                    <a:ext uri="{FF2B5EF4-FFF2-40B4-BE49-F238E27FC236}">
                      <a16:creationId xmlns:a16="http://schemas.microsoft.com/office/drawing/2014/main" id="{C890510E-E577-9003-F98C-FBF48FBE8A11}"/>
                    </a:ext>
                  </a:extLst>
                </p:cNvPr>
                <p:cNvSpPr txBox="1"/>
                <p:nvPr/>
              </p:nvSpPr>
              <p:spPr>
                <a:xfrm>
                  <a:off x="10143031" y="962759"/>
                  <a:ext cx="663613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endParaRPr lang="fr-FR" sz="1000" dirty="0"/>
                </a:p>
              </p:txBody>
            </p:sp>
            <p:sp>
              <p:nvSpPr>
                <p:cNvPr id="444" name="ZoneTexte 443">
                  <a:extLst>
                    <a:ext uri="{FF2B5EF4-FFF2-40B4-BE49-F238E27FC236}">
                      <a16:creationId xmlns:a16="http://schemas.microsoft.com/office/drawing/2014/main" id="{FD026496-1E09-1518-15F6-67C569918CC0}"/>
                    </a:ext>
                  </a:extLst>
                </p:cNvPr>
                <p:cNvSpPr txBox="1"/>
                <p:nvPr/>
              </p:nvSpPr>
              <p:spPr>
                <a:xfrm>
                  <a:off x="10143031" y="1618463"/>
                  <a:ext cx="663613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endParaRPr lang="fr-FR" sz="1000" dirty="0"/>
                </a:p>
              </p:txBody>
            </p:sp>
          </p:grpSp>
        </p:grpSp>
        <p:sp>
          <p:nvSpPr>
            <p:cNvPr id="437" name="ZoneTexte 436">
              <a:extLst>
                <a:ext uri="{FF2B5EF4-FFF2-40B4-BE49-F238E27FC236}">
                  <a16:creationId xmlns:a16="http://schemas.microsoft.com/office/drawing/2014/main" id="{D36D31EB-9B3B-CA1F-D66A-F55A17AE97D4}"/>
                </a:ext>
              </a:extLst>
            </p:cNvPr>
            <p:cNvSpPr txBox="1"/>
            <p:nvPr/>
          </p:nvSpPr>
          <p:spPr>
            <a:xfrm>
              <a:off x="7739040" y="3282161"/>
              <a:ext cx="66361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fr-FR" sz="1000" dirty="0"/>
            </a:p>
          </p:txBody>
        </p:sp>
      </p:grpSp>
      <p:cxnSp>
        <p:nvCxnSpPr>
          <p:cNvPr id="531" name="Connecteur droit avec flèche 530">
            <a:extLst>
              <a:ext uri="{FF2B5EF4-FFF2-40B4-BE49-F238E27FC236}">
                <a16:creationId xmlns:a16="http://schemas.microsoft.com/office/drawing/2014/main" id="{A9776AD4-A0D4-3B4D-B011-0AF444ED4271}"/>
              </a:ext>
            </a:extLst>
          </p:cNvPr>
          <p:cNvCxnSpPr>
            <a:cxnSpLocks/>
          </p:cNvCxnSpPr>
          <p:nvPr/>
        </p:nvCxnSpPr>
        <p:spPr>
          <a:xfrm>
            <a:off x="3273228" y="2647388"/>
            <a:ext cx="244889" cy="0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2" name="Connecteur droit avec flèche 531">
            <a:extLst>
              <a:ext uri="{FF2B5EF4-FFF2-40B4-BE49-F238E27FC236}">
                <a16:creationId xmlns:a16="http://schemas.microsoft.com/office/drawing/2014/main" id="{4E2CDC24-5FB3-6643-9F36-9EC5CFD307F1}"/>
              </a:ext>
            </a:extLst>
          </p:cNvPr>
          <p:cNvCxnSpPr>
            <a:cxnSpLocks/>
          </p:cNvCxnSpPr>
          <p:nvPr/>
        </p:nvCxnSpPr>
        <p:spPr>
          <a:xfrm>
            <a:off x="3278673" y="4195869"/>
            <a:ext cx="244889" cy="0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0" name="ZoneTexte 449">
            <a:extLst>
              <a:ext uri="{FF2B5EF4-FFF2-40B4-BE49-F238E27FC236}">
                <a16:creationId xmlns:a16="http://schemas.microsoft.com/office/drawing/2014/main" id="{C75507B2-44F9-0BB3-7760-DCC0F8A21FC0}"/>
              </a:ext>
            </a:extLst>
          </p:cNvPr>
          <p:cNvSpPr txBox="1"/>
          <p:nvPr/>
        </p:nvSpPr>
        <p:spPr>
          <a:xfrm rot="16200000">
            <a:off x="6765440" y="3288636"/>
            <a:ext cx="1579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dirty="0">
                <a:solidFill>
                  <a:srgbClr val="613205"/>
                </a:solidFill>
              </a:rPr>
              <a:t>Finale</a:t>
            </a:r>
          </a:p>
          <a:p>
            <a:pPr algn="ctr"/>
            <a:r>
              <a:rPr lang="fr-FR" sz="800" dirty="0">
                <a:solidFill>
                  <a:srgbClr val="613205"/>
                </a:solidFill>
              </a:rPr>
              <a:t>Tableau des repêchés</a:t>
            </a:r>
          </a:p>
        </p:txBody>
      </p:sp>
      <p:sp>
        <p:nvSpPr>
          <p:cNvPr id="451" name="ZoneTexte 450">
            <a:extLst>
              <a:ext uri="{FF2B5EF4-FFF2-40B4-BE49-F238E27FC236}">
                <a16:creationId xmlns:a16="http://schemas.microsoft.com/office/drawing/2014/main" id="{F160E17E-1147-3584-DA65-1663C16A1561}"/>
              </a:ext>
            </a:extLst>
          </p:cNvPr>
          <p:cNvSpPr txBox="1"/>
          <p:nvPr/>
        </p:nvSpPr>
        <p:spPr>
          <a:xfrm>
            <a:off x="929758" y="1780141"/>
            <a:ext cx="28406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dirty="0">
                <a:solidFill>
                  <a:srgbClr val="613205"/>
                </a:solidFill>
              </a:rPr>
              <a:t>Tableau 1</a:t>
            </a:r>
          </a:p>
        </p:txBody>
      </p:sp>
      <p:sp>
        <p:nvSpPr>
          <p:cNvPr id="452" name="ZoneTexte 451">
            <a:extLst>
              <a:ext uri="{FF2B5EF4-FFF2-40B4-BE49-F238E27FC236}">
                <a16:creationId xmlns:a16="http://schemas.microsoft.com/office/drawing/2014/main" id="{96FA00FB-1904-E444-C75E-CDD7E066C649}"/>
              </a:ext>
            </a:extLst>
          </p:cNvPr>
          <p:cNvSpPr txBox="1"/>
          <p:nvPr/>
        </p:nvSpPr>
        <p:spPr>
          <a:xfrm>
            <a:off x="8709864" y="858678"/>
            <a:ext cx="28406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dirty="0">
                <a:solidFill>
                  <a:srgbClr val="613205"/>
                </a:solidFill>
              </a:rPr>
              <a:t>Tableau de repêchage</a:t>
            </a:r>
          </a:p>
        </p:txBody>
      </p:sp>
      <p:sp>
        <p:nvSpPr>
          <p:cNvPr id="453" name="ZoneTexte 452">
            <a:extLst>
              <a:ext uri="{FF2B5EF4-FFF2-40B4-BE49-F238E27FC236}">
                <a16:creationId xmlns:a16="http://schemas.microsoft.com/office/drawing/2014/main" id="{B628CC6B-77B1-F7F6-7F38-A8F1F122D5A4}"/>
              </a:ext>
            </a:extLst>
          </p:cNvPr>
          <p:cNvSpPr txBox="1"/>
          <p:nvPr/>
        </p:nvSpPr>
        <p:spPr>
          <a:xfrm>
            <a:off x="3778765" y="1181623"/>
            <a:ext cx="4644454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b="1" dirty="0">
                <a:solidFill>
                  <a:srgbClr val="613205"/>
                </a:solidFill>
              </a:rPr>
              <a:t> </a:t>
            </a:r>
            <a:r>
              <a:rPr lang="fr-FR" sz="1400" b="1" dirty="0">
                <a:solidFill>
                  <a:srgbClr val="613205"/>
                </a:solidFill>
              </a:rPr>
              <a:t> </a:t>
            </a:r>
            <a:r>
              <a:rPr lang="fr-FR" sz="2000" b="1" dirty="0">
                <a:solidFill>
                  <a:srgbClr val="E98393"/>
                </a:solidFill>
              </a:rPr>
              <a:t>«</a:t>
            </a:r>
            <a:r>
              <a:rPr lang="fr-FR" sz="1400" b="1" dirty="0">
                <a:solidFill>
                  <a:srgbClr val="613205"/>
                </a:solidFill>
              </a:rPr>
              <a:t> </a:t>
            </a:r>
            <a:r>
              <a:rPr lang="fr-FR" sz="800" b="1" dirty="0">
                <a:solidFill>
                  <a:srgbClr val="613205"/>
                </a:solidFill>
              </a:rPr>
              <a:t>                                                                                                                                                                                       </a:t>
            </a:r>
            <a:r>
              <a:rPr lang="fr-FR" sz="2000" b="1" dirty="0">
                <a:solidFill>
                  <a:srgbClr val="E98393"/>
                </a:solidFill>
              </a:rPr>
              <a:t>»</a:t>
            </a:r>
          </a:p>
          <a:p>
            <a:pPr algn="ctr"/>
            <a:r>
              <a:rPr lang="fr-FR" sz="800" b="1" dirty="0">
                <a:solidFill>
                  <a:srgbClr val="E98393"/>
                </a:solidFill>
              </a:rPr>
              <a:t>-------------------------------------------------------------------------------------------------------------------------------</a:t>
            </a:r>
            <a:endParaRPr lang="fr-FR" sz="1600" b="1" dirty="0">
              <a:solidFill>
                <a:srgbClr val="E98393"/>
              </a:solidFill>
            </a:endParaRPr>
          </a:p>
          <a:p>
            <a:pPr algn="ctr"/>
            <a:r>
              <a:rPr lang="fr-FR" sz="1400" b="1" dirty="0">
                <a:solidFill>
                  <a:srgbClr val="613205"/>
                </a:solidFill>
              </a:rPr>
              <a:t>Rencontres </a:t>
            </a:r>
            <a:r>
              <a:rPr lang="fr-FR" sz="1400" b="1" dirty="0" err="1">
                <a:solidFill>
                  <a:srgbClr val="613205"/>
                </a:solidFill>
              </a:rPr>
              <a:t>Détent’housiasme</a:t>
            </a:r>
            <a:r>
              <a:rPr lang="fr-FR" sz="1400" b="1" dirty="0">
                <a:solidFill>
                  <a:srgbClr val="613205"/>
                </a:solidFill>
              </a:rPr>
              <a:t>  8 personnes </a:t>
            </a:r>
            <a:r>
              <a:rPr lang="fr-FR" sz="900" b="1" dirty="0">
                <a:solidFill>
                  <a:srgbClr val="613205"/>
                </a:solidFill>
              </a:rPr>
              <a:t>(ou 8 équipes)</a:t>
            </a:r>
          </a:p>
          <a:p>
            <a:pPr algn="ctr"/>
            <a:endParaRPr lang="fr-FR" sz="900" b="1" dirty="0">
              <a:solidFill>
                <a:srgbClr val="613205"/>
              </a:solidFill>
            </a:endParaRPr>
          </a:p>
          <a:p>
            <a:pPr algn="ctr"/>
            <a:r>
              <a:rPr lang="fr-FR" sz="900" b="1" dirty="0">
                <a:solidFill>
                  <a:srgbClr val="613205"/>
                </a:solidFill>
              </a:rPr>
              <a:t>Organisées par : ………………….</a:t>
            </a:r>
          </a:p>
          <a:p>
            <a:pPr algn="ctr"/>
            <a:endParaRPr lang="fr-FR" sz="900" b="1" dirty="0">
              <a:solidFill>
                <a:srgbClr val="613205"/>
              </a:solidFill>
            </a:endParaRPr>
          </a:p>
          <a:p>
            <a:pPr algn="ctr"/>
            <a:r>
              <a:rPr lang="fr-FR" sz="900" b="1">
                <a:solidFill>
                  <a:srgbClr val="613205"/>
                </a:solidFill>
              </a:rPr>
              <a:t>Arbitrées  </a:t>
            </a:r>
            <a:r>
              <a:rPr lang="fr-FR" sz="900" b="1" dirty="0">
                <a:solidFill>
                  <a:srgbClr val="613205"/>
                </a:solidFill>
              </a:rPr>
              <a:t>par : ……………….</a:t>
            </a:r>
          </a:p>
          <a:p>
            <a:pPr algn="ctr"/>
            <a:endParaRPr lang="fr-FR" sz="900" b="1" dirty="0">
              <a:solidFill>
                <a:srgbClr val="613205"/>
              </a:solidFill>
            </a:endParaRPr>
          </a:p>
        </p:txBody>
      </p:sp>
      <p:pic>
        <p:nvPicPr>
          <p:cNvPr id="1026" name="Picture 2" descr="Morpyam">
            <a:extLst>
              <a:ext uri="{FF2B5EF4-FFF2-40B4-BE49-F238E27FC236}">
                <a16:creationId xmlns:a16="http://schemas.microsoft.com/office/drawing/2014/main" id="{190D88A4-ACAD-24E7-C54B-416C4DCB8D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1803" y="175891"/>
            <a:ext cx="2695090" cy="854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36" name="Connecteur droit avec flèche 535">
            <a:extLst>
              <a:ext uri="{FF2B5EF4-FFF2-40B4-BE49-F238E27FC236}">
                <a16:creationId xmlns:a16="http://schemas.microsoft.com/office/drawing/2014/main" id="{B06EEFAA-E875-B943-B9F0-9D33D34DA8EC}"/>
              </a:ext>
            </a:extLst>
          </p:cNvPr>
          <p:cNvCxnSpPr>
            <a:cxnSpLocks/>
          </p:cNvCxnSpPr>
          <p:nvPr/>
        </p:nvCxnSpPr>
        <p:spPr>
          <a:xfrm>
            <a:off x="4517263" y="3547620"/>
            <a:ext cx="244889" cy="0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6" name="Ellipse 435">
            <a:extLst>
              <a:ext uri="{FF2B5EF4-FFF2-40B4-BE49-F238E27FC236}">
                <a16:creationId xmlns:a16="http://schemas.microsoft.com/office/drawing/2014/main" id="{BB7498D9-4F67-E740-843F-FBD334021C4C}"/>
              </a:ext>
            </a:extLst>
          </p:cNvPr>
          <p:cNvSpPr/>
          <p:nvPr/>
        </p:nvSpPr>
        <p:spPr>
          <a:xfrm>
            <a:off x="2571371" y="2612849"/>
            <a:ext cx="575231" cy="192752"/>
          </a:xfrm>
          <a:prstGeom prst="ellipse">
            <a:avLst/>
          </a:prstGeom>
          <a:solidFill>
            <a:srgbClr val="613205"/>
          </a:solidFill>
          <a:ln>
            <a:solidFill>
              <a:srgbClr val="E983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/>
              <a:t>6</a:t>
            </a:r>
          </a:p>
        </p:txBody>
      </p:sp>
      <p:sp>
        <p:nvSpPr>
          <p:cNvPr id="438" name="Ellipse 437">
            <a:extLst>
              <a:ext uri="{FF2B5EF4-FFF2-40B4-BE49-F238E27FC236}">
                <a16:creationId xmlns:a16="http://schemas.microsoft.com/office/drawing/2014/main" id="{A1BB6F37-2729-4844-9582-55C6BCA49C95}"/>
              </a:ext>
            </a:extLst>
          </p:cNvPr>
          <p:cNvSpPr/>
          <p:nvPr/>
        </p:nvSpPr>
        <p:spPr>
          <a:xfrm>
            <a:off x="2571371" y="4028288"/>
            <a:ext cx="575231" cy="175731"/>
          </a:xfrm>
          <a:prstGeom prst="ellipse">
            <a:avLst/>
          </a:prstGeom>
          <a:solidFill>
            <a:srgbClr val="613205"/>
          </a:solidFill>
          <a:ln>
            <a:solidFill>
              <a:srgbClr val="E983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/>
              <a:t>7</a:t>
            </a:r>
          </a:p>
        </p:txBody>
      </p:sp>
      <p:cxnSp>
        <p:nvCxnSpPr>
          <p:cNvPr id="8" name="Connecteur droit avec flèche 7">
            <a:extLst>
              <a:ext uri="{FF2B5EF4-FFF2-40B4-BE49-F238E27FC236}">
                <a16:creationId xmlns:a16="http://schemas.microsoft.com/office/drawing/2014/main" id="{66751D2B-ADF3-F240-A8BF-8B22659A2702}"/>
              </a:ext>
            </a:extLst>
          </p:cNvPr>
          <p:cNvCxnSpPr>
            <a:cxnSpLocks/>
          </p:cNvCxnSpPr>
          <p:nvPr/>
        </p:nvCxnSpPr>
        <p:spPr>
          <a:xfrm>
            <a:off x="2034973" y="2260398"/>
            <a:ext cx="244889" cy="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>
            <a:extLst>
              <a:ext uri="{FF2B5EF4-FFF2-40B4-BE49-F238E27FC236}">
                <a16:creationId xmlns:a16="http://schemas.microsoft.com/office/drawing/2014/main" id="{E4940429-EBA3-9748-8E4B-BA3523C732CD}"/>
              </a:ext>
            </a:extLst>
          </p:cNvPr>
          <p:cNvCxnSpPr>
            <a:cxnSpLocks/>
          </p:cNvCxnSpPr>
          <p:nvPr/>
        </p:nvCxnSpPr>
        <p:spPr>
          <a:xfrm flipH="1">
            <a:off x="11013972" y="1505878"/>
            <a:ext cx="258946" cy="0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3" name="Connecteur droit avec flèche 462">
            <a:extLst>
              <a:ext uri="{FF2B5EF4-FFF2-40B4-BE49-F238E27FC236}">
                <a16:creationId xmlns:a16="http://schemas.microsoft.com/office/drawing/2014/main" id="{504887FD-57F4-A548-9C6A-FBB6C1C4EE9F}"/>
              </a:ext>
            </a:extLst>
          </p:cNvPr>
          <p:cNvCxnSpPr>
            <a:cxnSpLocks/>
          </p:cNvCxnSpPr>
          <p:nvPr/>
        </p:nvCxnSpPr>
        <p:spPr>
          <a:xfrm flipH="1">
            <a:off x="11059364" y="2142279"/>
            <a:ext cx="258946" cy="0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4" name="Connecteur droit avec flèche 463">
            <a:extLst>
              <a:ext uri="{FF2B5EF4-FFF2-40B4-BE49-F238E27FC236}">
                <a16:creationId xmlns:a16="http://schemas.microsoft.com/office/drawing/2014/main" id="{FDBB72E3-4149-EA4C-900B-5C9A5770FEA5}"/>
              </a:ext>
            </a:extLst>
          </p:cNvPr>
          <p:cNvCxnSpPr>
            <a:cxnSpLocks/>
          </p:cNvCxnSpPr>
          <p:nvPr/>
        </p:nvCxnSpPr>
        <p:spPr>
          <a:xfrm flipH="1">
            <a:off x="11088548" y="2604342"/>
            <a:ext cx="258946" cy="0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5" name="Connecteur droit avec flèche 464">
            <a:extLst>
              <a:ext uri="{FF2B5EF4-FFF2-40B4-BE49-F238E27FC236}">
                <a16:creationId xmlns:a16="http://schemas.microsoft.com/office/drawing/2014/main" id="{56E56261-55B2-D84C-96DC-2475DA648FB6}"/>
              </a:ext>
            </a:extLst>
          </p:cNvPr>
          <p:cNvCxnSpPr>
            <a:cxnSpLocks/>
          </p:cNvCxnSpPr>
          <p:nvPr/>
        </p:nvCxnSpPr>
        <p:spPr>
          <a:xfrm flipH="1">
            <a:off x="11073956" y="3287538"/>
            <a:ext cx="258946" cy="0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9" name="ZoneTexte 538">
            <a:extLst>
              <a:ext uri="{FF2B5EF4-FFF2-40B4-BE49-F238E27FC236}">
                <a16:creationId xmlns:a16="http://schemas.microsoft.com/office/drawing/2014/main" id="{45ABB8B9-9291-3944-95A2-0FBF45D5FFB5}"/>
              </a:ext>
            </a:extLst>
          </p:cNvPr>
          <p:cNvSpPr txBox="1"/>
          <p:nvPr/>
        </p:nvSpPr>
        <p:spPr>
          <a:xfrm rot="16200000">
            <a:off x="3415090" y="3253851"/>
            <a:ext cx="18897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dirty="0">
                <a:solidFill>
                  <a:srgbClr val="613205"/>
                </a:solidFill>
              </a:rPr>
              <a:t>Finale</a:t>
            </a:r>
          </a:p>
          <a:p>
            <a:pPr algn="ctr"/>
            <a:r>
              <a:rPr lang="fr-FR" sz="800" dirty="0">
                <a:solidFill>
                  <a:srgbClr val="613205"/>
                </a:solidFill>
              </a:rPr>
              <a:t>Tableau 1</a:t>
            </a:r>
          </a:p>
        </p:txBody>
      </p:sp>
      <p:sp>
        <p:nvSpPr>
          <p:cNvPr id="485" name="Ellipse 484">
            <a:extLst>
              <a:ext uri="{FF2B5EF4-FFF2-40B4-BE49-F238E27FC236}">
                <a16:creationId xmlns:a16="http://schemas.microsoft.com/office/drawing/2014/main" id="{1A14B172-355B-9846-AA34-07CCC1DA642D}"/>
              </a:ext>
            </a:extLst>
          </p:cNvPr>
          <p:cNvSpPr/>
          <p:nvPr/>
        </p:nvSpPr>
        <p:spPr>
          <a:xfrm>
            <a:off x="10290160" y="1694107"/>
            <a:ext cx="575231" cy="192752"/>
          </a:xfrm>
          <a:prstGeom prst="ellipse">
            <a:avLst/>
          </a:prstGeom>
          <a:solidFill>
            <a:srgbClr val="613205"/>
          </a:solidFill>
          <a:ln>
            <a:solidFill>
              <a:srgbClr val="E983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/>
              <a:t>4</a:t>
            </a:r>
          </a:p>
        </p:txBody>
      </p:sp>
      <p:sp>
        <p:nvSpPr>
          <p:cNvPr id="486" name="Ellipse 485">
            <a:extLst>
              <a:ext uri="{FF2B5EF4-FFF2-40B4-BE49-F238E27FC236}">
                <a16:creationId xmlns:a16="http://schemas.microsoft.com/office/drawing/2014/main" id="{F70741B0-ED97-2F4A-B71C-E30434B4C474}"/>
              </a:ext>
            </a:extLst>
          </p:cNvPr>
          <p:cNvSpPr/>
          <p:nvPr/>
        </p:nvSpPr>
        <p:spPr>
          <a:xfrm>
            <a:off x="10290160" y="2842790"/>
            <a:ext cx="575231" cy="192752"/>
          </a:xfrm>
          <a:prstGeom prst="ellipse">
            <a:avLst/>
          </a:prstGeom>
          <a:solidFill>
            <a:srgbClr val="613205"/>
          </a:solidFill>
          <a:ln>
            <a:solidFill>
              <a:srgbClr val="E983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/>
              <a:t>5</a:t>
            </a:r>
          </a:p>
        </p:txBody>
      </p:sp>
      <p:cxnSp>
        <p:nvCxnSpPr>
          <p:cNvPr id="490" name="Connecteur droit avec flèche 489">
            <a:extLst>
              <a:ext uri="{FF2B5EF4-FFF2-40B4-BE49-F238E27FC236}">
                <a16:creationId xmlns:a16="http://schemas.microsoft.com/office/drawing/2014/main" id="{D16EE65C-3AB5-F04D-96C6-CCC939E786E8}"/>
              </a:ext>
            </a:extLst>
          </p:cNvPr>
          <p:cNvCxnSpPr>
            <a:cxnSpLocks/>
          </p:cNvCxnSpPr>
          <p:nvPr/>
        </p:nvCxnSpPr>
        <p:spPr>
          <a:xfrm>
            <a:off x="2034983" y="3139964"/>
            <a:ext cx="244889" cy="0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1" name="Connecteur droit avec flèche 490">
            <a:extLst>
              <a:ext uri="{FF2B5EF4-FFF2-40B4-BE49-F238E27FC236}">
                <a16:creationId xmlns:a16="http://schemas.microsoft.com/office/drawing/2014/main" id="{A1FA5335-7DC0-6047-B781-5553C64D8158}"/>
              </a:ext>
            </a:extLst>
          </p:cNvPr>
          <p:cNvCxnSpPr>
            <a:cxnSpLocks/>
          </p:cNvCxnSpPr>
          <p:nvPr/>
        </p:nvCxnSpPr>
        <p:spPr>
          <a:xfrm>
            <a:off x="2039340" y="3714730"/>
            <a:ext cx="244889" cy="0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5" name="Ellipse 494">
            <a:extLst>
              <a:ext uri="{FF2B5EF4-FFF2-40B4-BE49-F238E27FC236}">
                <a16:creationId xmlns:a16="http://schemas.microsoft.com/office/drawing/2014/main" id="{51C88B8B-C0E5-8F4F-9945-4E9C488C00C8}"/>
              </a:ext>
            </a:extLst>
          </p:cNvPr>
          <p:cNvSpPr/>
          <p:nvPr/>
        </p:nvSpPr>
        <p:spPr>
          <a:xfrm>
            <a:off x="3547000" y="3297744"/>
            <a:ext cx="658239" cy="278943"/>
          </a:xfrm>
          <a:prstGeom prst="ellipse">
            <a:avLst/>
          </a:prstGeom>
          <a:solidFill>
            <a:srgbClr val="E98393"/>
          </a:solidFill>
          <a:ln>
            <a:solidFill>
              <a:srgbClr val="61320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/>
              <a:t>10</a:t>
            </a:r>
          </a:p>
        </p:txBody>
      </p:sp>
      <p:sp>
        <p:nvSpPr>
          <p:cNvPr id="496" name="Ellipse 495">
            <a:extLst>
              <a:ext uri="{FF2B5EF4-FFF2-40B4-BE49-F238E27FC236}">
                <a16:creationId xmlns:a16="http://schemas.microsoft.com/office/drawing/2014/main" id="{61825128-F666-BA48-894F-1535B7D4A93C}"/>
              </a:ext>
            </a:extLst>
          </p:cNvPr>
          <p:cNvSpPr/>
          <p:nvPr/>
        </p:nvSpPr>
        <p:spPr>
          <a:xfrm>
            <a:off x="9288756" y="2024313"/>
            <a:ext cx="575231" cy="192752"/>
          </a:xfrm>
          <a:prstGeom prst="ellipse">
            <a:avLst/>
          </a:prstGeom>
          <a:solidFill>
            <a:srgbClr val="613205"/>
          </a:solidFill>
          <a:ln>
            <a:solidFill>
              <a:srgbClr val="E983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/>
              <a:t>8</a:t>
            </a:r>
          </a:p>
        </p:txBody>
      </p:sp>
      <p:sp>
        <p:nvSpPr>
          <p:cNvPr id="497" name="Ellipse 496">
            <a:extLst>
              <a:ext uri="{FF2B5EF4-FFF2-40B4-BE49-F238E27FC236}">
                <a16:creationId xmlns:a16="http://schemas.microsoft.com/office/drawing/2014/main" id="{FB23001E-BD66-E749-A058-7C47898A02BA}"/>
              </a:ext>
            </a:extLst>
          </p:cNvPr>
          <p:cNvSpPr/>
          <p:nvPr/>
        </p:nvSpPr>
        <p:spPr>
          <a:xfrm>
            <a:off x="9284402" y="3186906"/>
            <a:ext cx="575231" cy="192752"/>
          </a:xfrm>
          <a:prstGeom prst="ellipse">
            <a:avLst/>
          </a:prstGeom>
          <a:solidFill>
            <a:srgbClr val="613205"/>
          </a:solidFill>
          <a:ln>
            <a:solidFill>
              <a:srgbClr val="E983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/>
              <a:t>9</a:t>
            </a:r>
          </a:p>
        </p:txBody>
      </p:sp>
      <p:sp>
        <p:nvSpPr>
          <p:cNvPr id="540" name="ZoneTexte 539">
            <a:extLst>
              <a:ext uri="{FF2B5EF4-FFF2-40B4-BE49-F238E27FC236}">
                <a16:creationId xmlns:a16="http://schemas.microsoft.com/office/drawing/2014/main" id="{2D1E24BC-860D-C044-93D7-7F523774BC02}"/>
              </a:ext>
            </a:extLst>
          </p:cNvPr>
          <p:cNvSpPr txBox="1"/>
          <p:nvPr/>
        </p:nvSpPr>
        <p:spPr>
          <a:xfrm>
            <a:off x="5411503" y="2737704"/>
            <a:ext cx="13338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i="1" dirty="0">
                <a:solidFill>
                  <a:srgbClr val="613205"/>
                </a:solidFill>
              </a:rPr>
              <a:t>Finale des finales</a:t>
            </a:r>
          </a:p>
          <a:p>
            <a:endParaRPr lang="fr-FR" sz="800" dirty="0">
              <a:solidFill>
                <a:srgbClr val="613205"/>
              </a:solidFill>
            </a:endParaRPr>
          </a:p>
        </p:txBody>
      </p:sp>
      <p:sp>
        <p:nvSpPr>
          <p:cNvPr id="517" name="Ellipse 516">
            <a:extLst>
              <a:ext uri="{FF2B5EF4-FFF2-40B4-BE49-F238E27FC236}">
                <a16:creationId xmlns:a16="http://schemas.microsoft.com/office/drawing/2014/main" id="{AB58CB03-6F29-934B-A0C4-D52DB4B4E141}"/>
              </a:ext>
            </a:extLst>
          </p:cNvPr>
          <p:cNvSpPr/>
          <p:nvPr/>
        </p:nvSpPr>
        <p:spPr>
          <a:xfrm>
            <a:off x="8630273" y="2628041"/>
            <a:ext cx="575231" cy="192752"/>
          </a:xfrm>
          <a:prstGeom prst="ellipse">
            <a:avLst/>
          </a:prstGeom>
          <a:solidFill>
            <a:srgbClr val="613205"/>
          </a:solidFill>
          <a:ln>
            <a:solidFill>
              <a:srgbClr val="E983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/>
              <a:t>11</a:t>
            </a:r>
          </a:p>
        </p:txBody>
      </p:sp>
      <p:sp>
        <p:nvSpPr>
          <p:cNvPr id="542" name="Ellipse 541">
            <a:extLst>
              <a:ext uri="{FF2B5EF4-FFF2-40B4-BE49-F238E27FC236}">
                <a16:creationId xmlns:a16="http://schemas.microsoft.com/office/drawing/2014/main" id="{6B2F412E-2CFC-D549-9463-CB9CB7712044}"/>
              </a:ext>
            </a:extLst>
          </p:cNvPr>
          <p:cNvSpPr/>
          <p:nvPr/>
        </p:nvSpPr>
        <p:spPr>
          <a:xfrm>
            <a:off x="7711028" y="3287603"/>
            <a:ext cx="658239" cy="278943"/>
          </a:xfrm>
          <a:prstGeom prst="ellipse">
            <a:avLst/>
          </a:prstGeom>
          <a:solidFill>
            <a:srgbClr val="E98393"/>
          </a:solidFill>
          <a:ln>
            <a:solidFill>
              <a:srgbClr val="61320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/>
              <a:t>12</a:t>
            </a:r>
          </a:p>
        </p:txBody>
      </p:sp>
      <p:sp>
        <p:nvSpPr>
          <p:cNvPr id="543" name="Ellipse 542">
            <a:extLst>
              <a:ext uri="{FF2B5EF4-FFF2-40B4-BE49-F238E27FC236}">
                <a16:creationId xmlns:a16="http://schemas.microsoft.com/office/drawing/2014/main" id="{37409B1B-25BD-AD4C-903A-61E31A96C4E4}"/>
              </a:ext>
            </a:extLst>
          </p:cNvPr>
          <p:cNvSpPr/>
          <p:nvPr/>
        </p:nvSpPr>
        <p:spPr>
          <a:xfrm>
            <a:off x="5674129" y="3246292"/>
            <a:ext cx="877479" cy="377026"/>
          </a:xfrm>
          <a:prstGeom prst="ellipse">
            <a:avLst/>
          </a:prstGeom>
          <a:solidFill>
            <a:srgbClr val="E98393"/>
          </a:solidFill>
          <a:ln>
            <a:solidFill>
              <a:srgbClr val="61320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/>
              <a:t>13</a:t>
            </a:r>
          </a:p>
        </p:txBody>
      </p:sp>
      <p:cxnSp>
        <p:nvCxnSpPr>
          <p:cNvPr id="545" name="Connecteur droit avec flèche 544">
            <a:extLst>
              <a:ext uri="{FF2B5EF4-FFF2-40B4-BE49-F238E27FC236}">
                <a16:creationId xmlns:a16="http://schemas.microsoft.com/office/drawing/2014/main" id="{18640B83-159A-3248-9849-AB8469628B48}"/>
              </a:ext>
            </a:extLst>
          </p:cNvPr>
          <p:cNvCxnSpPr>
            <a:cxnSpLocks/>
          </p:cNvCxnSpPr>
          <p:nvPr/>
        </p:nvCxnSpPr>
        <p:spPr>
          <a:xfrm flipH="1">
            <a:off x="9971556" y="1719238"/>
            <a:ext cx="258946" cy="0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6" name="Connecteur droit avec flèche 545">
            <a:extLst>
              <a:ext uri="{FF2B5EF4-FFF2-40B4-BE49-F238E27FC236}">
                <a16:creationId xmlns:a16="http://schemas.microsoft.com/office/drawing/2014/main" id="{48342F0C-CF12-AB4F-BD93-ECD44AFB65F0}"/>
              </a:ext>
            </a:extLst>
          </p:cNvPr>
          <p:cNvCxnSpPr>
            <a:cxnSpLocks/>
          </p:cNvCxnSpPr>
          <p:nvPr/>
        </p:nvCxnSpPr>
        <p:spPr>
          <a:xfrm flipH="1">
            <a:off x="9882836" y="2505331"/>
            <a:ext cx="258946" cy="0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5" name="Connecteur droit avec flèche 554">
            <a:extLst>
              <a:ext uri="{FF2B5EF4-FFF2-40B4-BE49-F238E27FC236}">
                <a16:creationId xmlns:a16="http://schemas.microsoft.com/office/drawing/2014/main" id="{00634D95-1C76-0748-9023-2006B53278C1}"/>
              </a:ext>
            </a:extLst>
          </p:cNvPr>
          <p:cNvCxnSpPr>
            <a:cxnSpLocks/>
          </p:cNvCxnSpPr>
          <p:nvPr/>
        </p:nvCxnSpPr>
        <p:spPr>
          <a:xfrm flipH="1">
            <a:off x="9968180" y="2842643"/>
            <a:ext cx="258946" cy="0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6" name="ZoneTexte 555">
            <a:extLst>
              <a:ext uri="{FF2B5EF4-FFF2-40B4-BE49-F238E27FC236}">
                <a16:creationId xmlns:a16="http://schemas.microsoft.com/office/drawing/2014/main" id="{1EBE772A-5023-7E43-ADEF-241F550A9124}"/>
              </a:ext>
            </a:extLst>
          </p:cNvPr>
          <p:cNvSpPr txBox="1"/>
          <p:nvPr/>
        </p:nvSpPr>
        <p:spPr>
          <a:xfrm>
            <a:off x="9623858" y="2724157"/>
            <a:ext cx="50646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/>
              <a:t>sortie</a:t>
            </a:r>
          </a:p>
        </p:txBody>
      </p:sp>
      <p:cxnSp>
        <p:nvCxnSpPr>
          <p:cNvPr id="557" name="Connecteur droit avec flèche 556">
            <a:extLst>
              <a:ext uri="{FF2B5EF4-FFF2-40B4-BE49-F238E27FC236}">
                <a16:creationId xmlns:a16="http://schemas.microsoft.com/office/drawing/2014/main" id="{51273349-03A5-E343-930D-5E815DFEED70}"/>
              </a:ext>
            </a:extLst>
          </p:cNvPr>
          <p:cNvCxnSpPr>
            <a:cxnSpLocks/>
          </p:cNvCxnSpPr>
          <p:nvPr/>
        </p:nvCxnSpPr>
        <p:spPr>
          <a:xfrm flipH="1">
            <a:off x="8946452" y="3340146"/>
            <a:ext cx="258946" cy="0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8" name="Connecteur droit avec flèche 557">
            <a:extLst>
              <a:ext uri="{FF2B5EF4-FFF2-40B4-BE49-F238E27FC236}">
                <a16:creationId xmlns:a16="http://schemas.microsoft.com/office/drawing/2014/main" id="{EB336CB7-A087-5044-86F4-AC3DF1869C6C}"/>
              </a:ext>
            </a:extLst>
          </p:cNvPr>
          <p:cNvCxnSpPr>
            <a:cxnSpLocks/>
          </p:cNvCxnSpPr>
          <p:nvPr/>
        </p:nvCxnSpPr>
        <p:spPr>
          <a:xfrm flipH="1">
            <a:off x="9919780" y="3621705"/>
            <a:ext cx="258946" cy="0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8" name="Connecteur droit avec flèche 577">
            <a:extLst>
              <a:ext uri="{FF2B5EF4-FFF2-40B4-BE49-F238E27FC236}">
                <a16:creationId xmlns:a16="http://schemas.microsoft.com/office/drawing/2014/main" id="{6E44DBD0-A108-2041-8D4D-2F2A1278C417}"/>
              </a:ext>
            </a:extLst>
          </p:cNvPr>
          <p:cNvCxnSpPr>
            <a:cxnSpLocks/>
          </p:cNvCxnSpPr>
          <p:nvPr/>
        </p:nvCxnSpPr>
        <p:spPr>
          <a:xfrm flipH="1">
            <a:off x="8133231" y="2633638"/>
            <a:ext cx="258946" cy="0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9" name="ZoneTexte 578">
            <a:extLst>
              <a:ext uri="{FF2B5EF4-FFF2-40B4-BE49-F238E27FC236}">
                <a16:creationId xmlns:a16="http://schemas.microsoft.com/office/drawing/2014/main" id="{716CEFA3-AE95-6D45-A84F-13E83329D25C}"/>
              </a:ext>
            </a:extLst>
          </p:cNvPr>
          <p:cNvSpPr txBox="1"/>
          <p:nvPr/>
        </p:nvSpPr>
        <p:spPr>
          <a:xfrm>
            <a:off x="7788073" y="2509400"/>
            <a:ext cx="50646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/>
              <a:t>sortie</a:t>
            </a:r>
          </a:p>
        </p:txBody>
      </p:sp>
      <p:cxnSp>
        <p:nvCxnSpPr>
          <p:cNvPr id="580" name="Connecteur droit avec flèche 579">
            <a:extLst>
              <a:ext uri="{FF2B5EF4-FFF2-40B4-BE49-F238E27FC236}">
                <a16:creationId xmlns:a16="http://schemas.microsoft.com/office/drawing/2014/main" id="{5D97325D-B932-EB44-8280-2D1DE16EBBD8}"/>
              </a:ext>
            </a:extLst>
          </p:cNvPr>
          <p:cNvCxnSpPr>
            <a:cxnSpLocks/>
          </p:cNvCxnSpPr>
          <p:nvPr/>
        </p:nvCxnSpPr>
        <p:spPr>
          <a:xfrm flipH="1">
            <a:off x="8251127" y="4368735"/>
            <a:ext cx="258946" cy="0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1" name="Connecteur droit avec flèche 580">
            <a:extLst>
              <a:ext uri="{FF2B5EF4-FFF2-40B4-BE49-F238E27FC236}">
                <a16:creationId xmlns:a16="http://schemas.microsoft.com/office/drawing/2014/main" id="{741D9FB0-79DD-F24D-B74B-A3EBFD1D4753}"/>
              </a:ext>
            </a:extLst>
          </p:cNvPr>
          <p:cNvCxnSpPr>
            <a:cxnSpLocks/>
          </p:cNvCxnSpPr>
          <p:nvPr/>
        </p:nvCxnSpPr>
        <p:spPr>
          <a:xfrm flipH="1">
            <a:off x="8946846" y="2086445"/>
            <a:ext cx="258946" cy="0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2" name="ZoneTexte 581">
            <a:extLst>
              <a:ext uri="{FF2B5EF4-FFF2-40B4-BE49-F238E27FC236}">
                <a16:creationId xmlns:a16="http://schemas.microsoft.com/office/drawing/2014/main" id="{DFFE2929-796F-8B4B-8A08-F727DA7482DA}"/>
              </a:ext>
            </a:extLst>
          </p:cNvPr>
          <p:cNvSpPr txBox="1"/>
          <p:nvPr/>
        </p:nvSpPr>
        <p:spPr>
          <a:xfrm>
            <a:off x="8607859" y="1970283"/>
            <a:ext cx="50646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/>
              <a:t>sortie</a:t>
            </a:r>
          </a:p>
        </p:txBody>
      </p:sp>
      <p:sp>
        <p:nvSpPr>
          <p:cNvPr id="583" name="ZoneTexte 582">
            <a:extLst>
              <a:ext uri="{FF2B5EF4-FFF2-40B4-BE49-F238E27FC236}">
                <a16:creationId xmlns:a16="http://schemas.microsoft.com/office/drawing/2014/main" id="{14E9BAE1-2AA3-CC43-9BF2-4EC810CB04E4}"/>
              </a:ext>
            </a:extLst>
          </p:cNvPr>
          <p:cNvSpPr txBox="1"/>
          <p:nvPr/>
        </p:nvSpPr>
        <p:spPr>
          <a:xfrm>
            <a:off x="8612215" y="3224321"/>
            <a:ext cx="50646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/>
              <a:t>sortie</a:t>
            </a:r>
          </a:p>
        </p:txBody>
      </p:sp>
      <p:sp>
        <p:nvSpPr>
          <p:cNvPr id="589" name="ZoneTexte 588">
            <a:extLst>
              <a:ext uri="{FF2B5EF4-FFF2-40B4-BE49-F238E27FC236}">
                <a16:creationId xmlns:a16="http://schemas.microsoft.com/office/drawing/2014/main" id="{195C4678-0238-D142-BA69-2B26AB891680}"/>
              </a:ext>
            </a:extLst>
          </p:cNvPr>
          <p:cNvSpPr txBox="1"/>
          <p:nvPr/>
        </p:nvSpPr>
        <p:spPr>
          <a:xfrm>
            <a:off x="6771764" y="3429139"/>
            <a:ext cx="5064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dirty="0">
                <a:solidFill>
                  <a:srgbClr val="613205"/>
                </a:solidFill>
              </a:rPr>
              <a:t>p12 (3</a:t>
            </a:r>
            <a:r>
              <a:rPr lang="fr-FR" sz="1000" baseline="30000" dirty="0">
                <a:solidFill>
                  <a:srgbClr val="613205"/>
                </a:solidFill>
              </a:rPr>
              <a:t>ème</a:t>
            </a:r>
            <a:r>
              <a:rPr lang="fr-FR" sz="1000" dirty="0">
                <a:solidFill>
                  <a:srgbClr val="613205"/>
                </a:solidFill>
              </a:rPr>
              <a:t>)</a:t>
            </a:r>
          </a:p>
        </p:txBody>
      </p:sp>
      <p:cxnSp>
        <p:nvCxnSpPr>
          <p:cNvPr id="590" name="Connecteur droit avec flèche 589">
            <a:extLst>
              <a:ext uri="{FF2B5EF4-FFF2-40B4-BE49-F238E27FC236}">
                <a16:creationId xmlns:a16="http://schemas.microsoft.com/office/drawing/2014/main" id="{0B9C0A94-B7F8-584F-BC74-17F77B2E7733}"/>
              </a:ext>
            </a:extLst>
          </p:cNvPr>
          <p:cNvCxnSpPr>
            <a:cxnSpLocks/>
          </p:cNvCxnSpPr>
          <p:nvPr/>
        </p:nvCxnSpPr>
        <p:spPr>
          <a:xfrm flipH="1">
            <a:off x="7140846" y="3547367"/>
            <a:ext cx="258946" cy="0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1" name="ZoneTexte 600">
            <a:extLst>
              <a:ext uri="{FF2B5EF4-FFF2-40B4-BE49-F238E27FC236}">
                <a16:creationId xmlns:a16="http://schemas.microsoft.com/office/drawing/2014/main" id="{7F6C180B-7050-EC49-A29B-8A5FDB52CA8A}"/>
              </a:ext>
            </a:extLst>
          </p:cNvPr>
          <p:cNvSpPr txBox="1"/>
          <p:nvPr/>
        </p:nvSpPr>
        <p:spPr>
          <a:xfrm>
            <a:off x="4899852" y="4551187"/>
            <a:ext cx="216815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i="1" dirty="0">
                <a:solidFill>
                  <a:srgbClr val="613205"/>
                </a:solidFill>
              </a:rPr>
              <a:t>            Les vainqueurs</a:t>
            </a:r>
          </a:p>
          <a:p>
            <a:endParaRPr lang="fr-FR" sz="600" b="1" i="1" dirty="0">
              <a:solidFill>
                <a:srgbClr val="613205"/>
              </a:solidFill>
            </a:endParaRPr>
          </a:p>
          <a:p>
            <a:r>
              <a:rPr lang="fr-FR" sz="1000" dirty="0">
                <a:solidFill>
                  <a:srgbClr val="613205"/>
                </a:solidFill>
              </a:rPr>
              <a:t>1</a:t>
            </a:r>
            <a:r>
              <a:rPr lang="fr-FR" sz="1000" baseline="30000" dirty="0">
                <a:solidFill>
                  <a:srgbClr val="613205"/>
                </a:solidFill>
              </a:rPr>
              <a:t>er</a:t>
            </a:r>
            <a:r>
              <a:rPr lang="fr-FR" sz="1000" dirty="0">
                <a:solidFill>
                  <a:srgbClr val="613205"/>
                </a:solidFill>
              </a:rPr>
              <a:t>    (g13) : </a:t>
            </a:r>
            <a:r>
              <a:rPr lang="fr-FR" sz="800" dirty="0">
                <a:solidFill>
                  <a:srgbClr val="E98393"/>
                </a:solidFill>
              </a:rPr>
              <a:t>…………………………………………….…..</a:t>
            </a:r>
          </a:p>
          <a:p>
            <a:endParaRPr lang="fr-FR" sz="800" dirty="0">
              <a:solidFill>
                <a:srgbClr val="613205"/>
              </a:solidFill>
            </a:endParaRPr>
          </a:p>
          <a:p>
            <a:r>
              <a:rPr lang="fr-FR" sz="1000" dirty="0">
                <a:solidFill>
                  <a:srgbClr val="613205"/>
                </a:solidFill>
              </a:rPr>
              <a:t>2</a:t>
            </a:r>
            <a:r>
              <a:rPr lang="fr-FR" sz="1000" baseline="30000" dirty="0">
                <a:solidFill>
                  <a:srgbClr val="613205"/>
                </a:solidFill>
              </a:rPr>
              <a:t>ème </a:t>
            </a:r>
            <a:r>
              <a:rPr lang="fr-FR" sz="1000" dirty="0">
                <a:solidFill>
                  <a:srgbClr val="613205"/>
                </a:solidFill>
              </a:rPr>
              <a:t>(p13) : </a:t>
            </a:r>
            <a:r>
              <a:rPr lang="fr-FR" sz="800" dirty="0">
                <a:solidFill>
                  <a:srgbClr val="E98393"/>
                </a:solidFill>
              </a:rPr>
              <a:t>…………………………………………….…..</a:t>
            </a:r>
          </a:p>
          <a:p>
            <a:endParaRPr lang="fr-FR" sz="800" dirty="0">
              <a:solidFill>
                <a:srgbClr val="613205"/>
              </a:solidFill>
            </a:endParaRPr>
          </a:p>
          <a:p>
            <a:r>
              <a:rPr lang="fr-FR" sz="1000" dirty="0">
                <a:solidFill>
                  <a:srgbClr val="613205"/>
                </a:solidFill>
              </a:rPr>
              <a:t>3</a:t>
            </a:r>
            <a:r>
              <a:rPr lang="fr-FR" sz="1000" baseline="30000" dirty="0">
                <a:solidFill>
                  <a:srgbClr val="613205"/>
                </a:solidFill>
              </a:rPr>
              <a:t>ème </a:t>
            </a:r>
            <a:r>
              <a:rPr lang="fr-FR" sz="1000" dirty="0">
                <a:solidFill>
                  <a:srgbClr val="613205"/>
                </a:solidFill>
              </a:rPr>
              <a:t>(p12) : </a:t>
            </a:r>
            <a:r>
              <a:rPr lang="fr-FR" sz="800" dirty="0">
                <a:solidFill>
                  <a:srgbClr val="E98393"/>
                </a:solidFill>
              </a:rPr>
              <a:t>…………………………………………….…..</a:t>
            </a:r>
          </a:p>
        </p:txBody>
      </p:sp>
      <p:sp>
        <p:nvSpPr>
          <p:cNvPr id="602" name="ZoneTexte 601">
            <a:extLst>
              <a:ext uri="{FF2B5EF4-FFF2-40B4-BE49-F238E27FC236}">
                <a16:creationId xmlns:a16="http://schemas.microsoft.com/office/drawing/2014/main" id="{307AEA6D-DB2C-514E-9D61-4D57B422A407}"/>
              </a:ext>
            </a:extLst>
          </p:cNvPr>
          <p:cNvSpPr txBox="1"/>
          <p:nvPr/>
        </p:nvSpPr>
        <p:spPr>
          <a:xfrm>
            <a:off x="3770236" y="6471152"/>
            <a:ext cx="12259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/>
              <a:t>g</a:t>
            </a:r>
            <a:r>
              <a:rPr lang="fr-FR" sz="1000" dirty="0"/>
              <a:t> … </a:t>
            </a:r>
            <a:r>
              <a:rPr lang="fr-FR" sz="800" dirty="0"/>
              <a:t>comme « gagnant »</a:t>
            </a:r>
          </a:p>
        </p:txBody>
      </p:sp>
      <p:sp>
        <p:nvSpPr>
          <p:cNvPr id="603" name="ZoneTexte 602">
            <a:extLst>
              <a:ext uri="{FF2B5EF4-FFF2-40B4-BE49-F238E27FC236}">
                <a16:creationId xmlns:a16="http://schemas.microsoft.com/office/drawing/2014/main" id="{E1974DAB-C116-DD46-A950-8BE16CA35B39}"/>
              </a:ext>
            </a:extLst>
          </p:cNvPr>
          <p:cNvSpPr txBox="1"/>
          <p:nvPr/>
        </p:nvSpPr>
        <p:spPr>
          <a:xfrm>
            <a:off x="10073595" y="6471152"/>
            <a:ext cx="18693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/>
              <a:t>sortie </a:t>
            </a:r>
            <a:r>
              <a:rPr lang="fr-FR" sz="1000" dirty="0"/>
              <a:t> … </a:t>
            </a:r>
            <a:r>
              <a:rPr lang="fr-FR" sz="800" dirty="0"/>
              <a:t>comme « sortie du tournoi »</a:t>
            </a:r>
          </a:p>
        </p:txBody>
      </p:sp>
      <p:sp>
        <p:nvSpPr>
          <p:cNvPr id="604" name="ZoneTexte 603">
            <a:extLst>
              <a:ext uri="{FF2B5EF4-FFF2-40B4-BE49-F238E27FC236}">
                <a16:creationId xmlns:a16="http://schemas.microsoft.com/office/drawing/2014/main" id="{E94A69DA-7FDF-B743-8CD3-06039AF0912F}"/>
              </a:ext>
            </a:extLst>
          </p:cNvPr>
          <p:cNvSpPr txBox="1"/>
          <p:nvPr/>
        </p:nvSpPr>
        <p:spPr>
          <a:xfrm>
            <a:off x="3784701" y="6063352"/>
            <a:ext cx="4644454" cy="3770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b="1" i="1" dirty="0">
                <a:solidFill>
                  <a:srgbClr val="E98393"/>
                </a:solidFill>
              </a:rPr>
              <a:t>___</a:t>
            </a:r>
            <a:endParaRPr lang="fr-FR" sz="1600" b="1" i="1" dirty="0">
              <a:solidFill>
                <a:srgbClr val="E98393"/>
              </a:solidFill>
            </a:endParaRPr>
          </a:p>
          <a:p>
            <a:pPr algn="ctr"/>
            <a:r>
              <a:rPr lang="fr-FR" sz="1050" i="1" dirty="0">
                <a:solidFill>
                  <a:srgbClr val="613205"/>
                </a:solidFill>
              </a:rPr>
              <a:t>Tournoi selon règlement, règle du jeu et de fair-play </a:t>
            </a:r>
            <a:r>
              <a:rPr lang="fr-FR" sz="1050" dirty="0" err="1">
                <a:solidFill>
                  <a:srgbClr val="613205"/>
                </a:solidFill>
              </a:rPr>
              <a:t>Morpyam</a:t>
            </a:r>
            <a:r>
              <a:rPr lang="fr-FR" sz="1050" dirty="0">
                <a:solidFill>
                  <a:srgbClr val="613205"/>
                </a:solidFill>
              </a:rPr>
              <a:t>® </a:t>
            </a:r>
          </a:p>
        </p:txBody>
      </p:sp>
      <p:cxnSp>
        <p:nvCxnSpPr>
          <p:cNvPr id="1053" name="Connecteur droit 1052">
            <a:extLst>
              <a:ext uri="{FF2B5EF4-FFF2-40B4-BE49-F238E27FC236}">
                <a16:creationId xmlns:a16="http://schemas.microsoft.com/office/drawing/2014/main" id="{73EF1DEE-6F31-F548-AF44-96686B4A9C02}"/>
              </a:ext>
            </a:extLst>
          </p:cNvPr>
          <p:cNvCxnSpPr>
            <a:cxnSpLocks/>
          </p:cNvCxnSpPr>
          <p:nvPr/>
        </p:nvCxnSpPr>
        <p:spPr>
          <a:xfrm flipV="1">
            <a:off x="7422052" y="4366868"/>
            <a:ext cx="858905" cy="8632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7" name="ZoneTexte 606">
            <a:extLst>
              <a:ext uri="{FF2B5EF4-FFF2-40B4-BE49-F238E27FC236}">
                <a16:creationId xmlns:a16="http://schemas.microsoft.com/office/drawing/2014/main" id="{D8F59E28-388D-3748-9A9D-579275166218}"/>
              </a:ext>
            </a:extLst>
          </p:cNvPr>
          <p:cNvSpPr txBox="1"/>
          <p:nvPr/>
        </p:nvSpPr>
        <p:spPr>
          <a:xfrm>
            <a:off x="9909199" y="400949"/>
            <a:ext cx="28406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dirty="0">
                <a:solidFill>
                  <a:srgbClr val="E98393"/>
                </a:solidFill>
              </a:rPr>
              <a:t>………………….</a:t>
            </a:r>
          </a:p>
        </p:txBody>
      </p:sp>
      <p:sp>
        <p:nvSpPr>
          <p:cNvPr id="608" name="ZoneTexte 607">
            <a:extLst>
              <a:ext uri="{FF2B5EF4-FFF2-40B4-BE49-F238E27FC236}">
                <a16:creationId xmlns:a16="http://schemas.microsoft.com/office/drawing/2014/main" id="{065A8151-F66C-B740-921D-B70501442143}"/>
              </a:ext>
            </a:extLst>
          </p:cNvPr>
          <p:cNvSpPr txBox="1"/>
          <p:nvPr/>
        </p:nvSpPr>
        <p:spPr>
          <a:xfrm>
            <a:off x="3655682" y="3538861"/>
            <a:ext cx="6636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/>
              <a:t> </a:t>
            </a:r>
            <a:r>
              <a:rPr lang="fr-FR" sz="1000" dirty="0" err="1"/>
              <a:t>mfp</a:t>
            </a:r>
            <a:endParaRPr lang="fr-FR" sz="1000" dirty="0"/>
          </a:p>
        </p:txBody>
      </p:sp>
      <p:sp>
        <p:nvSpPr>
          <p:cNvPr id="609" name="ZoneTexte 608">
            <a:extLst>
              <a:ext uri="{FF2B5EF4-FFF2-40B4-BE49-F238E27FC236}">
                <a16:creationId xmlns:a16="http://schemas.microsoft.com/office/drawing/2014/main" id="{4E823294-EA4C-B345-9D67-3C66BEC1DA2A}"/>
              </a:ext>
            </a:extLst>
          </p:cNvPr>
          <p:cNvSpPr txBox="1"/>
          <p:nvPr/>
        </p:nvSpPr>
        <p:spPr>
          <a:xfrm>
            <a:off x="7831533" y="3517851"/>
            <a:ext cx="6636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/>
              <a:t> </a:t>
            </a:r>
            <a:r>
              <a:rPr lang="fr-FR" sz="1000" dirty="0" err="1"/>
              <a:t>mfp</a:t>
            </a:r>
            <a:endParaRPr lang="fr-FR" sz="1000" dirty="0"/>
          </a:p>
        </p:txBody>
      </p:sp>
      <p:sp>
        <p:nvSpPr>
          <p:cNvPr id="610" name="ZoneTexte 609">
            <a:extLst>
              <a:ext uri="{FF2B5EF4-FFF2-40B4-BE49-F238E27FC236}">
                <a16:creationId xmlns:a16="http://schemas.microsoft.com/office/drawing/2014/main" id="{2CED5F6D-E8D5-4F4C-9AE1-6A293DFE90E9}"/>
              </a:ext>
            </a:extLst>
          </p:cNvPr>
          <p:cNvSpPr txBox="1"/>
          <p:nvPr/>
        </p:nvSpPr>
        <p:spPr>
          <a:xfrm>
            <a:off x="5895307" y="3006448"/>
            <a:ext cx="6636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/>
              <a:t> </a:t>
            </a:r>
            <a:r>
              <a:rPr lang="fr-FR" sz="1000" dirty="0" err="1"/>
              <a:t>mfp</a:t>
            </a:r>
            <a:endParaRPr lang="fr-FR" sz="1000" dirty="0"/>
          </a:p>
        </p:txBody>
      </p:sp>
      <p:sp>
        <p:nvSpPr>
          <p:cNvPr id="611" name="ZoneTexte 610">
            <a:extLst>
              <a:ext uri="{FF2B5EF4-FFF2-40B4-BE49-F238E27FC236}">
                <a16:creationId xmlns:a16="http://schemas.microsoft.com/office/drawing/2014/main" id="{3C19194F-8DA6-EE45-A742-F03531E0F6EE}"/>
              </a:ext>
            </a:extLst>
          </p:cNvPr>
          <p:cNvSpPr txBox="1"/>
          <p:nvPr/>
        </p:nvSpPr>
        <p:spPr>
          <a:xfrm>
            <a:off x="6353207" y="6471152"/>
            <a:ext cx="33970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err="1"/>
              <a:t>mfp</a:t>
            </a:r>
            <a:r>
              <a:rPr lang="fr-FR" sz="1000" b="1" dirty="0"/>
              <a:t> </a:t>
            </a:r>
            <a:r>
              <a:rPr lang="fr-FR" sz="1000" dirty="0"/>
              <a:t> … </a:t>
            </a:r>
            <a:r>
              <a:rPr lang="fr-FR" sz="800" dirty="0"/>
              <a:t>comme « mode </a:t>
            </a:r>
            <a:r>
              <a:rPr lang="fr-FR" sz="800" dirty="0" err="1"/>
              <a:t>faStmi</a:t>
            </a:r>
            <a:r>
              <a:rPr lang="fr-FR" sz="800" dirty="0"/>
              <a:t> préconisé : le tour complet en 20 secondes »</a:t>
            </a:r>
          </a:p>
        </p:txBody>
      </p:sp>
      <p:cxnSp>
        <p:nvCxnSpPr>
          <p:cNvPr id="461" name="Connecteur droit avec flèche 460">
            <a:extLst>
              <a:ext uri="{FF2B5EF4-FFF2-40B4-BE49-F238E27FC236}">
                <a16:creationId xmlns:a16="http://schemas.microsoft.com/office/drawing/2014/main" id="{D78AA2D1-A84E-3049-9393-E2F3B9AD53BE}"/>
              </a:ext>
            </a:extLst>
          </p:cNvPr>
          <p:cNvCxnSpPr>
            <a:cxnSpLocks/>
          </p:cNvCxnSpPr>
          <p:nvPr/>
        </p:nvCxnSpPr>
        <p:spPr>
          <a:xfrm flipH="1">
            <a:off x="5948899" y="3612030"/>
            <a:ext cx="5941" cy="404970"/>
          </a:xfrm>
          <a:prstGeom prst="straightConnector1">
            <a:avLst/>
          </a:prstGeom>
          <a:ln>
            <a:solidFill>
              <a:srgbClr val="61320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2" name="Connecteur droit avec flèche 381">
            <a:extLst>
              <a:ext uri="{FF2B5EF4-FFF2-40B4-BE49-F238E27FC236}">
                <a16:creationId xmlns:a16="http://schemas.microsoft.com/office/drawing/2014/main" id="{544FC558-BD8C-3444-AEE1-8ACFC7F893F5}"/>
              </a:ext>
            </a:extLst>
          </p:cNvPr>
          <p:cNvCxnSpPr>
            <a:cxnSpLocks/>
          </p:cNvCxnSpPr>
          <p:nvPr/>
        </p:nvCxnSpPr>
        <p:spPr>
          <a:xfrm flipH="1">
            <a:off x="6219823" y="3617681"/>
            <a:ext cx="5941" cy="404970"/>
          </a:xfrm>
          <a:prstGeom prst="straightConnector1">
            <a:avLst/>
          </a:prstGeom>
          <a:ln>
            <a:solidFill>
              <a:srgbClr val="61320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3" name="ZoneTexte 382">
            <a:extLst>
              <a:ext uri="{FF2B5EF4-FFF2-40B4-BE49-F238E27FC236}">
                <a16:creationId xmlns:a16="http://schemas.microsoft.com/office/drawing/2014/main" id="{CA56ADE0-20EF-824B-A939-528CC03969D5}"/>
              </a:ext>
            </a:extLst>
          </p:cNvPr>
          <p:cNvSpPr txBox="1"/>
          <p:nvPr/>
        </p:nvSpPr>
        <p:spPr>
          <a:xfrm>
            <a:off x="5592080" y="3976655"/>
            <a:ext cx="50646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>
                <a:solidFill>
                  <a:srgbClr val="613205"/>
                </a:solidFill>
              </a:rPr>
              <a:t>g13 (1</a:t>
            </a:r>
            <a:r>
              <a:rPr lang="fr-FR" sz="1100" b="1" baseline="30000" dirty="0">
                <a:solidFill>
                  <a:srgbClr val="613205"/>
                </a:solidFill>
              </a:rPr>
              <a:t>er</a:t>
            </a:r>
            <a:r>
              <a:rPr lang="fr-FR" sz="1100" b="1" dirty="0">
                <a:solidFill>
                  <a:srgbClr val="613205"/>
                </a:solidFill>
              </a:rPr>
              <a:t>)</a:t>
            </a:r>
          </a:p>
        </p:txBody>
      </p:sp>
      <p:sp>
        <p:nvSpPr>
          <p:cNvPr id="384" name="ZoneTexte 383">
            <a:extLst>
              <a:ext uri="{FF2B5EF4-FFF2-40B4-BE49-F238E27FC236}">
                <a16:creationId xmlns:a16="http://schemas.microsoft.com/office/drawing/2014/main" id="{CF298237-DE15-174B-83B5-98EA3FE6D474}"/>
              </a:ext>
            </a:extLst>
          </p:cNvPr>
          <p:cNvSpPr txBox="1"/>
          <p:nvPr/>
        </p:nvSpPr>
        <p:spPr>
          <a:xfrm>
            <a:off x="6156525" y="3920209"/>
            <a:ext cx="5064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dirty="0">
                <a:solidFill>
                  <a:srgbClr val="613205"/>
                </a:solidFill>
              </a:rPr>
              <a:t>p12 (2</a:t>
            </a:r>
            <a:r>
              <a:rPr lang="fr-FR" sz="1000" baseline="30000" dirty="0">
                <a:solidFill>
                  <a:srgbClr val="613205"/>
                </a:solidFill>
              </a:rPr>
              <a:t>ème</a:t>
            </a:r>
            <a:r>
              <a:rPr lang="fr-FR" sz="1000" dirty="0">
                <a:solidFill>
                  <a:srgbClr val="613205"/>
                </a:solidFill>
              </a:rPr>
              <a:t>)</a:t>
            </a:r>
          </a:p>
        </p:txBody>
      </p:sp>
      <p:sp>
        <p:nvSpPr>
          <p:cNvPr id="191" name="ZoneTexte 190">
            <a:extLst>
              <a:ext uri="{FF2B5EF4-FFF2-40B4-BE49-F238E27FC236}">
                <a16:creationId xmlns:a16="http://schemas.microsoft.com/office/drawing/2014/main" id="{3F562F62-85C7-194C-BAEA-A4AA92F32568}"/>
              </a:ext>
            </a:extLst>
          </p:cNvPr>
          <p:cNvSpPr txBox="1"/>
          <p:nvPr/>
        </p:nvSpPr>
        <p:spPr>
          <a:xfrm>
            <a:off x="4130229" y="5895762"/>
            <a:ext cx="39320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/>
              <a:t>Partie gagnée :  ⎕ en Un set gagnant </a:t>
            </a:r>
            <a:r>
              <a:rPr lang="fr-FR" sz="1000" dirty="0"/>
              <a:t>ou bien </a:t>
            </a:r>
            <a:r>
              <a:rPr lang="fr-FR" sz="1000" b="1" dirty="0"/>
              <a:t>⎕ en Deux set gagnants</a:t>
            </a:r>
            <a:endParaRPr lang="fr-FR" sz="800" dirty="0"/>
          </a:p>
        </p:txBody>
      </p:sp>
    </p:spTree>
    <p:extLst>
      <p:ext uri="{BB962C8B-B14F-4D97-AF65-F5344CB8AC3E}">
        <p14:creationId xmlns:p14="http://schemas.microsoft.com/office/powerpoint/2010/main" val="39231358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3678</TotalTime>
  <Words>211</Words>
  <Application>Microsoft Macintosh PowerPoint</Application>
  <PresentationFormat>Grand écran</PresentationFormat>
  <Paragraphs>78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Gilles Poderos</dc:creator>
  <cp:lastModifiedBy>Microsoft Office User</cp:lastModifiedBy>
  <cp:revision>86</cp:revision>
  <cp:lastPrinted>2023-01-29T01:08:31Z</cp:lastPrinted>
  <dcterms:created xsi:type="dcterms:W3CDTF">2023-01-25T19:01:16Z</dcterms:created>
  <dcterms:modified xsi:type="dcterms:W3CDTF">2024-04-30T01:06:08Z</dcterms:modified>
</cp:coreProperties>
</file>